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handoutMasterIdLst>
    <p:handoutMasterId r:id="rId50"/>
  </p:handoutMasterIdLst>
  <p:sldIdLst>
    <p:sldId id="257" r:id="rId2"/>
    <p:sldId id="368" r:id="rId3"/>
    <p:sldId id="369" r:id="rId4"/>
    <p:sldId id="258" r:id="rId5"/>
    <p:sldId id="259" r:id="rId6"/>
    <p:sldId id="260" r:id="rId7"/>
    <p:sldId id="261" r:id="rId8"/>
    <p:sldId id="262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64" r:id="rId45"/>
    <p:sldId id="365" r:id="rId46"/>
    <p:sldId id="263" r:id="rId47"/>
    <p:sldId id="264" r:id="rId48"/>
    <p:sldId id="367" r:id="rId4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BFB"/>
    <a:srgbClr val="FF1744"/>
    <a:srgbClr val="FF99CC"/>
    <a:srgbClr val="CC99FF"/>
    <a:srgbClr val="F8A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52" autoAdjust="0"/>
    <p:restoredTop sz="94660"/>
  </p:normalViewPr>
  <p:slideViewPr>
    <p:cSldViewPr snapToGrid="0">
      <p:cViewPr>
        <p:scale>
          <a:sx n="104" d="100"/>
          <a:sy n="104" d="100"/>
        </p:scale>
        <p:origin x="1952" y="1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2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عمود1</c:v>
                </c:pt>
              </c:strCache>
            </c:strRef>
          </c:tx>
          <c:dPt>
            <c:idx val="0"/>
            <c:bubble3D val="0"/>
            <c:spPr>
              <a:solidFill>
                <a:srgbClr val="FF174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171-6B4D-8D21-F8A32217A932}"/>
              </c:ext>
            </c:extLst>
          </c:dPt>
          <c:dPt>
            <c:idx val="1"/>
            <c:bubble3D val="0"/>
            <c:spPr>
              <a:solidFill>
                <a:srgbClr val="221BF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171-6B4D-8D21-F8A32217A93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171-6B4D-8D21-F8A32217A93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171-6B4D-8D21-F8A32217A932}"/>
              </c:ext>
            </c:extLst>
          </c:dPt>
          <c:cat>
            <c:strRef>
              <c:f>ورقة1!$A$2:$A$5</c:f>
              <c:strCache>
                <c:ptCount val="3"/>
                <c:pt idx="0">
                  <c:v>تحدي</c:v>
                </c:pt>
                <c:pt idx="1">
                  <c:v>سؤال</c:v>
                </c:pt>
                <c:pt idx="2">
                  <c:v>احزر الكلمة </c:v>
                </c:pt>
              </c:strCache>
            </c:strRef>
          </c:cat>
          <c:val>
            <c:numRef>
              <c:f>ورقة1!$B$2:$B$5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71-6B4D-8D21-F8A32217A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0.54652</cdr:x>
      <cdr:y>0.24493</cdr:y>
    </cdr:from>
    <cdr:to>
      <cdr:x>0.776</cdr:x>
      <cdr:y>0.51711</cdr:y>
    </cdr:to>
    <cdr:sp macro="" textlink="">
      <cdr:nvSpPr>
        <cdr:cNvPr id="2" name="مستطيل 1"/>
        <cdr:cNvSpPr/>
      </cdr:nvSpPr>
      <cdr:spPr>
        <a:xfrm xmlns:a="http://schemas.openxmlformats.org/drawingml/2006/main">
          <a:off x="3464447" y="1039185"/>
          <a:ext cx="1454693" cy="11547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3200" b="1" dirty="0">
              <a:solidFill>
                <a:schemeClr val="bg1"/>
              </a:solidFill>
              <a:latin typeface="Ping AR + LT" pitchFamily="2" charset="-78"/>
              <a:ea typeface="Ping AR + LT" pitchFamily="2" charset="-78"/>
              <a:cs typeface="Ping AR + LT" pitchFamily="2" charset="-78"/>
            </a:rPr>
            <a:t>1</a:t>
          </a:r>
        </a:p>
        <a:p xmlns:a="http://schemas.openxmlformats.org/drawingml/2006/main">
          <a:pPr algn="ctr"/>
          <a:r>
            <a:rPr lang="ar-SA" sz="3200" b="1" dirty="0">
              <a:solidFill>
                <a:schemeClr val="bg1"/>
              </a:solidFill>
              <a:latin typeface="Ping AR + LT" pitchFamily="2" charset="-78"/>
              <a:ea typeface="Ping AR + LT" pitchFamily="2" charset="-78"/>
              <a:cs typeface="Ping AR + LT" pitchFamily="2" charset="-78"/>
            </a:rPr>
            <a:t>تحدي</a:t>
          </a:r>
          <a:endParaRPr lang="en-US" sz="3200" b="1" dirty="0">
            <a:solidFill>
              <a:schemeClr val="bg1"/>
            </a:solidFill>
            <a:latin typeface="Ping AR + LT" pitchFamily="2" charset="-78"/>
            <a:ea typeface="Ping AR + LT" pitchFamily="2" charset="-78"/>
            <a:cs typeface="Ping AR + LT" pitchFamily="2" charset="-78"/>
          </a:endParaRPr>
        </a:p>
        <a:p xmlns:a="http://schemas.openxmlformats.org/drawingml/2006/main">
          <a:pPr algn="ctr"/>
          <a:endParaRPr lang="ar-SA" sz="3200" b="1" dirty="0">
            <a:solidFill>
              <a:schemeClr val="bg1"/>
            </a:solidFill>
            <a:latin typeface="Ping AR + LT" pitchFamily="2" charset="-78"/>
            <a:ea typeface="Ping AR + LT" pitchFamily="2" charset="-78"/>
            <a:cs typeface="Ping AR + LT" pitchFamily="2" charset="-78"/>
          </a:endParaRPr>
        </a:p>
        <a:p xmlns:a="http://schemas.openxmlformats.org/drawingml/2006/main">
          <a:pPr algn="ctr"/>
          <a:endParaRPr lang="ar-SA" sz="3200" b="1" dirty="0">
            <a:solidFill>
              <a:schemeClr val="bg1"/>
            </a:solidFill>
            <a:latin typeface="Ping AR + LT" pitchFamily="2" charset="-78"/>
            <a:ea typeface="Ping AR + LT" pitchFamily="2" charset="-78"/>
            <a:cs typeface="Ping AR + LT" pitchFamily="2" charset="-78"/>
          </a:endParaRPr>
        </a:p>
        <a:p xmlns:a="http://schemas.openxmlformats.org/drawingml/2006/main">
          <a:pPr algn="ctr"/>
          <a:endParaRPr lang="ar-SA" sz="4000" b="1" dirty="0">
            <a:solidFill>
              <a:schemeClr val="bg1"/>
            </a:solidFill>
            <a:latin typeface="Ping AR + LT" pitchFamily="2" charset="-78"/>
            <a:ea typeface="Ping AR + LT" pitchFamily="2" charset="-78"/>
            <a:cs typeface="Ping AR + LT" pitchFamily="2" charset="-78"/>
          </a:endParaRPr>
        </a:p>
      </cdr:txBody>
    </cdr:sp>
  </cdr:relSizeAnchor>
  <cdr:relSizeAnchor xmlns:cdr="http://schemas.openxmlformats.org/drawingml/2006/chartDrawing">
    <cdr:from>
      <cdr:x>0.2383</cdr:x>
      <cdr:y>0.24554</cdr:y>
    </cdr:from>
    <cdr:to>
      <cdr:x>0.48955</cdr:x>
      <cdr:y>0.56558</cdr:y>
    </cdr:to>
    <cdr:sp macro="" textlink="">
      <cdr:nvSpPr>
        <cdr:cNvPr id="3" name="مستطيل 2"/>
        <cdr:cNvSpPr/>
      </cdr:nvSpPr>
      <cdr:spPr>
        <a:xfrm xmlns:a="http://schemas.openxmlformats.org/drawingml/2006/main">
          <a:off x="1510599" y="1041781"/>
          <a:ext cx="1592682" cy="13578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3200" b="1" dirty="0">
              <a:solidFill>
                <a:schemeClr val="tx1"/>
              </a:solidFill>
              <a:latin typeface="Ping AR + LT" pitchFamily="2" charset="-78"/>
              <a:ea typeface="Ping AR + LT" pitchFamily="2" charset="-78"/>
              <a:cs typeface="Ping AR + LT" pitchFamily="2" charset="-78"/>
            </a:rPr>
            <a:t>2</a:t>
          </a:r>
        </a:p>
        <a:p xmlns:a="http://schemas.openxmlformats.org/drawingml/2006/main">
          <a:pPr algn="ctr"/>
          <a:r>
            <a:rPr lang="ar-SA" sz="3200" b="1" dirty="0">
              <a:solidFill>
                <a:schemeClr val="tx1"/>
              </a:solidFill>
              <a:latin typeface="Ping AR + LT" pitchFamily="2" charset="-78"/>
              <a:ea typeface="Ping AR + LT" pitchFamily="2" charset="-78"/>
              <a:cs typeface="Ping AR + LT" pitchFamily="2" charset="-78"/>
            </a:rPr>
            <a:t>سؤال</a:t>
          </a:r>
        </a:p>
      </cdr:txBody>
    </cdr:sp>
  </cdr:relSizeAnchor>
  <cdr:relSizeAnchor xmlns:cdr="http://schemas.openxmlformats.org/drawingml/2006/chartDrawing">
    <cdr:from>
      <cdr:x>0.37961</cdr:x>
      <cdr:y>0.64532</cdr:y>
    </cdr:from>
    <cdr:to>
      <cdr:x>0.62719</cdr:x>
      <cdr:y>0.93426</cdr:y>
    </cdr:to>
    <cdr:sp macro="" textlink="">
      <cdr:nvSpPr>
        <cdr:cNvPr id="4" name="مستطيل 3"/>
        <cdr:cNvSpPr/>
      </cdr:nvSpPr>
      <cdr:spPr>
        <a:xfrm xmlns:a="http://schemas.openxmlformats.org/drawingml/2006/main">
          <a:off x="2406380" y="2737937"/>
          <a:ext cx="1569435" cy="12258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ar-SA" sz="3200" b="1" dirty="0">
              <a:solidFill>
                <a:schemeClr val="bg1"/>
              </a:solidFill>
              <a:latin typeface="Ping AR + LT" pitchFamily="2" charset="-78"/>
              <a:ea typeface="Ping AR + LT" pitchFamily="2" charset="-78"/>
              <a:cs typeface="Ping AR + LT" pitchFamily="2" charset="-78"/>
            </a:rPr>
            <a:t>3</a:t>
          </a:r>
          <a:endParaRPr lang="en-US" sz="3200" b="1" dirty="0">
            <a:solidFill>
              <a:schemeClr val="bg1"/>
            </a:solidFill>
            <a:latin typeface="Ping AR + LT" pitchFamily="2" charset="-78"/>
            <a:ea typeface="Ping AR + LT" pitchFamily="2" charset="-78"/>
            <a:cs typeface="Ping AR + LT" pitchFamily="2" charset="-78"/>
          </a:endParaRPr>
        </a:p>
        <a:p xmlns:a="http://schemas.openxmlformats.org/drawingml/2006/main">
          <a:pPr algn="ctr"/>
          <a:r>
            <a:rPr lang="ar-SA" sz="3200" b="1" dirty="0">
              <a:solidFill>
                <a:schemeClr val="bg1"/>
              </a:solidFill>
              <a:latin typeface="Ping AR + LT" pitchFamily="2" charset="-78"/>
              <a:ea typeface="Ping AR + LT" pitchFamily="2" charset="-78"/>
              <a:cs typeface="Ping AR + LT" pitchFamily="2" charset="-78"/>
            </a:rPr>
            <a:t>خمّن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25FAFF-6182-C61B-B348-138A9082E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0E2E8-3C41-E785-3D29-4DC713CA8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A610D-BAFA-EB4C-9920-55CABBA7538C}" type="datetimeFigureOut">
              <a:rPr lang="en-SA" smtClean="0"/>
              <a:t>24/03/2025 R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EBD2A-6BBC-7281-8ABE-55510A88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4BEE6-7ED4-1B5D-FB51-FEDA647F01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67AD0-FC8A-5743-8D2A-83C80AEAB6C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561824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Ping AR + LT" pitchFamily="2" charset="-78"/>
                <a:ea typeface="Ping AR + LT" pitchFamily="2" charset="-78"/>
                <a:cs typeface="Ping AR + LT" pitchFamily="2" charset="-78"/>
              </a:defRPr>
            </a:lvl1pPr>
          </a:lstStyle>
          <a:p>
            <a:r>
              <a:rPr lang="ar-SA" dirty="0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ing AR + LT" pitchFamily="2" charset="-78"/>
                <a:ea typeface="Ping AR + LT" pitchFamily="2" charset="-78"/>
                <a:cs typeface="Ping AR + LT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dirty="0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2917-3CB4-4361-BE33-3A1C95CFF99F}" type="datetimeFigureOut">
              <a:rPr lang="ar-SA" smtClean="0"/>
              <a:t>25 رمضان، 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8BCC-92B7-42EE-A102-83D13F48CE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665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2917-3CB4-4361-BE33-3A1C95CFF99F}" type="datetimeFigureOut">
              <a:rPr lang="ar-SA" smtClean="0"/>
              <a:t>25 رمضان، 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8BCC-92B7-42EE-A102-83D13F48CE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897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dirty="0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2917-3CB4-4361-BE33-3A1C95CFF99F}" type="datetimeFigureOut">
              <a:rPr lang="ar-SA" smtClean="0"/>
              <a:t>25 رمضان، 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8BCC-92B7-42EE-A102-83D13F48CE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938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2917-3CB4-4361-BE33-3A1C95CFF99F}" type="datetimeFigureOut">
              <a:rPr lang="ar-SA" smtClean="0"/>
              <a:t>25 رمضان، 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8BCC-92B7-42EE-A102-83D13F48CE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221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2917-3CB4-4361-BE33-3A1C95CFF99F}" type="datetimeFigureOut">
              <a:rPr lang="ar-SA" smtClean="0"/>
              <a:t>25 رمضان، 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8BCC-92B7-42EE-A102-83D13F48CE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409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2917-3CB4-4361-BE33-3A1C95CFF99F}" type="datetimeFigureOut">
              <a:rPr lang="ar-SA" smtClean="0"/>
              <a:t>25 رمضان، 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8BCC-92B7-42EE-A102-83D13F48CE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689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2917-3CB4-4361-BE33-3A1C95CFF99F}" type="datetimeFigureOut">
              <a:rPr lang="ar-SA" smtClean="0"/>
              <a:t>25 رمضان، 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8BCC-92B7-42EE-A102-83D13F48CE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253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2917-3CB4-4361-BE33-3A1C95CFF99F}" type="datetimeFigureOut">
              <a:rPr lang="ar-SA" smtClean="0"/>
              <a:t>25 رمضان، 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8BCC-92B7-42EE-A102-83D13F48CE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27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2917-3CB4-4361-BE33-3A1C95CFF99F}" type="datetimeFigureOut">
              <a:rPr lang="ar-SA" smtClean="0"/>
              <a:t>25 رمضان، 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8BCC-92B7-42EE-A102-83D13F48CE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454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dirty="0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2917-3CB4-4361-BE33-3A1C95CFF99F}" type="datetimeFigureOut">
              <a:rPr lang="ar-SA" smtClean="0"/>
              <a:t>25 رمضان، 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8BCC-92B7-42EE-A102-83D13F48CE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314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dirty="0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2917-3CB4-4361-BE33-3A1C95CFF99F}" type="datetimeFigureOut">
              <a:rPr lang="ar-SA" smtClean="0"/>
              <a:t>25 رمضان، 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8BCC-92B7-42EE-A102-83D13F48CE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945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dirty="0"/>
              <a:t>تحرير أنماط النص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2917-3CB4-4361-BE33-3A1C95CFF99F}" type="datetimeFigureOut">
              <a:rPr lang="ar-SA" smtClean="0"/>
              <a:t>25 رمضان، 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98BCC-92B7-42EE-A102-83D13F48CE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551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ing AR + LT" pitchFamily="2" charset="-78"/>
          <a:ea typeface="Ping AR + LT" pitchFamily="2" charset="-78"/>
          <a:cs typeface="Ping AR + LT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ing AR + LT" pitchFamily="2" charset="-78"/>
          <a:ea typeface="Ping AR + LT" pitchFamily="2" charset="-78"/>
          <a:cs typeface="Ping AR + LT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ing AR + LT" pitchFamily="2" charset="-78"/>
          <a:ea typeface="Ping AR + LT" pitchFamily="2" charset="-78"/>
          <a:cs typeface="Ping AR + LT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ing AR + LT" pitchFamily="2" charset="-78"/>
          <a:ea typeface="Ping AR + LT" pitchFamily="2" charset="-78"/>
          <a:cs typeface="Ping AR + LT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ing AR + LT" pitchFamily="2" charset="-78"/>
          <a:ea typeface="Ping AR + LT" pitchFamily="2" charset="-78"/>
          <a:cs typeface="Ping AR + LT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ing AR + LT" pitchFamily="2" charset="-78"/>
          <a:ea typeface="Ping AR + LT" pitchFamily="2" charset="-78"/>
          <a:cs typeface="Ping AR + LT" pitchFamily="2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16.xml"/><Relationship Id="rId18" Type="http://schemas.openxmlformats.org/officeDocument/2006/relationships/slide" Target="slide12.xml"/><Relationship Id="rId3" Type="http://schemas.openxmlformats.org/officeDocument/2006/relationships/slide" Target="slide8.xml"/><Relationship Id="rId21" Type="http://schemas.openxmlformats.org/officeDocument/2006/relationships/slide" Target="slide13.xml"/><Relationship Id="rId7" Type="http://schemas.openxmlformats.org/officeDocument/2006/relationships/slide" Target="slide25.xml"/><Relationship Id="rId12" Type="http://schemas.openxmlformats.org/officeDocument/2006/relationships/slide" Target="slide14.xml"/><Relationship Id="rId17" Type="http://schemas.openxmlformats.org/officeDocument/2006/relationships/slide" Target="slide11.xml"/><Relationship Id="rId2" Type="http://schemas.openxmlformats.org/officeDocument/2006/relationships/image" Target="../media/image8.png"/><Relationship Id="rId16" Type="http://schemas.openxmlformats.org/officeDocument/2006/relationships/slide" Target="slide21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26.xml"/><Relationship Id="rId15" Type="http://schemas.openxmlformats.org/officeDocument/2006/relationships/slide" Target="slide10.xml"/><Relationship Id="rId10" Type="http://schemas.openxmlformats.org/officeDocument/2006/relationships/slide" Target="slide22.xml"/><Relationship Id="rId19" Type="http://schemas.openxmlformats.org/officeDocument/2006/relationships/slide" Target="slide18.xml"/><Relationship Id="rId4" Type="http://schemas.openxmlformats.org/officeDocument/2006/relationships/slide" Target="slide9.xml"/><Relationship Id="rId9" Type="http://schemas.openxmlformats.org/officeDocument/2006/relationships/slide" Target="slide23.xml"/><Relationship Id="rId14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32.xml"/><Relationship Id="rId18" Type="http://schemas.openxmlformats.org/officeDocument/2006/relationships/slide" Target="slide28.xml"/><Relationship Id="rId3" Type="http://schemas.openxmlformats.org/officeDocument/2006/relationships/slide" Target="slide24.xml"/><Relationship Id="rId21" Type="http://schemas.openxmlformats.org/officeDocument/2006/relationships/slide" Target="slide29.xml"/><Relationship Id="rId7" Type="http://schemas.openxmlformats.org/officeDocument/2006/relationships/slide" Target="slide45.xml"/><Relationship Id="rId12" Type="http://schemas.openxmlformats.org/officeDocument/2006/relationships/slide" Target="slide30.xml"/><Relationship Id="rId17" Type="http://schemas.openxmlformats.org/officeDocument/2006/relationships/slide" Target="slide27.xml"/><Relationship Id="rId2" Type="http://schemas.openxmlformats.org/officeDocument/2006/relationships/image" Target="../media/image9.png"/><Relationship Id="rId16" Type="http://schemas.openxmlformats.org/officeDocument/2006/relationships/slide" Target="slide40.xml"/><Relationship Id="rId20" Type="http://schemas.openxmlformats.org/officeDocument/2006/relationships/slide" Target="slide3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11" Type="http://schemas.openxmlformats.org/officeDocument/2006/relationships/slide" Target="slide39.xml"/><Relationship Id="rId5" Type="http://schemas.openxmlformats.org/officeDocument/2006/relationships/slide" Target="slide46.xml"/><Relationship Id="rId15" Type="http://schemas.openxmlformats.org/officeDocument/2006/relationships/slide" Target="slide26.xml"/><Relationship Id="rId10" Type="http://schemas.openxmlformats.org/officeDocument/2006/relationships/slide" Target="slide41.xml"/><Relationship Id="rId19" Type="http://schemas.openxmlformats.org/officeDocument/2006/relationships/slide" Target="slide34.xml"/><Relationship Id="rId4" Type="http://schemas.openxmlformats.org/officeDocument/2006/relationships/slide" Target="slide25.xml"/><Relationship Id="rId9" Type="http://schemas.openxmlformats.org/officeDocument/2006/relationships/slide" Target="slide43.xml"/><Relationship Id="rId14" Type="http://schemas.openxmlformats.org/officeDocument/2006/relationships/slide" Target="slide33.xml"/><Relationship Id="rId22" Type="http://schemas.openxmlformats.org/officeDocument/2006/relationships/slide" Target="slide4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39.xml"/><Relationship Id="rId3" Type="http://schemas.openxmlformats.org/officeDocument/2006/relationships/slide" Target="slide42.xml"/><Relationship Id="rId7" Type="http://schemas.openxmlformats.org/officeDocument/2006/relationships/slide" Target="slide40.xml"/><Relationship Id="rId12" Type="http://schemas.openxmlformats.org/officeDocument/2006/relationships/slide" Target="slide3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11" Type="http://schemas.openxmlformats.org/officeDocument/2006/relationships/slide" Target="slide37.xml"/><Relationship Id="rId5" Type="http://schemas.openxmlformats.org/officeDocument/2006/relationships/slide" Target="slide41.xml"/><Relationship Id="rId10" Type="http://schemas.openxmlformats.org/officeDocument/2006/relationships/slide" Target="slide47.xml"/><Relationship Id="rId4" Type="http://schemas.openxmlformats.org/officeDocument/2006/relationships/slide" Target="slide36.xml"/><Relationship Id="rId9" Type="http://schemas.openxmlformats.org/officeDocument/2006/relationships/slide" Target="slide46.xml"/><Relationship Id="rId14" Type="http://schemas.openxmlformats.org/officeDocument/2006/relationships/slide" Target="slide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" y="-43998"/>
            <a:ext cx="12270218" cy="690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66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82"/>
            <a:ext cx="12189720" cy="6856717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pic>
        <p:nvPicPr>
          <p:cNvPr id="9" name="Picture 8" descr="Blue writing on a black background&#10;&#10;Description automatically generated">
            <a:extLst>
              <a:ext uri="{FF2B5EF4-FFF2-40B4-BE49-F238E27FC236}">
                <a16:creationId xmlns:a16="http://schemas.microsoft.com/office/drawing/2014/main" id="{9DD48D56-D816-7BBB-FAA1-730072544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93" y="1799115"/>
            <a:ext cx="5308654" cy="40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2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hlinkClick r:id="rId2" action="ppaction://hlinksldjump"/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1">
            <a:extLst>
              <a:ext uri="{FF2B5EF4-FFF2-40B4-BE49-F238E27FC236}">
                <a16:creationId xmlns:a16="http://schemas.microsoft.com/office/drawing/2014/main" id="{83A5E327-B1E0-5C14-4F81-B87EE17CA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82"/>
            <a:ext cx="12189720" cy="6856717"/>
          </a:xfrm>
          <a:prstGeom prst="rect">
            <a:avLst/>
          </a:prstGeom>
        </p:spPr>
      </p:pic>
      <p:sp>
        <p:nvSpPr>
          <p:cNvPr id="8" name="مستطيل 2">
            <a:hlinkClick r:id="rId2" action="ppaction://hlinksldjump"/>
            <a:extLst>
              <a:ext uri="{FF2B5EF4-FFF2-40B4-BE49-F238E27FC236}">
                <a16:creationId xmlns:a16="http://schemas.microsoft.com/office/drawing/2014/main" id="{9DC1146C-2A35-5669-50DF-8DE83D48FD1D}"/>
              </a:ext>
            </a:extLst>
          </p:cNvPr>
          <p:cNvSpPr/>
          <p:nvPr/>
        </p:nvSpPr>
        <p:spPr>
          <a:xfrm rot="2501996">
            <a:off x="2415778" y="2000249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AE178F6C-D310-965F-A632-BE9DF2DC5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585" y="1678917"/>
            <a:ext cx="5308654" cy="40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81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82"/>
            <a:ext cx="12189720" cy="6856717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6" descr="Blue writing on a black background&#10;&#10;Description automatically generated">
            <a:extLst>
              <a:ext uri="{FF2B5EF4-FFF2-40B4-BE49-F238E27FC236}">
                <a16:creationId xmlns:a16="http://schemas.microsoft.com/office/drawing/2014/main" id="{19038B23-ABEF-224B-9822-D3272870E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896" y="1907170"/>
            <a:ext cx="4826049" cy="364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6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82"/>
            <a:ext cx="12189720" cy="6856717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6" descr="Blue writing on a black background&#10;&#10;Description automatically generated">
            <a:extLst>
              <a:ext uri="{FF2B5EF4-FFF2-40B4-BE49-F238E27FC236}">
                <a16:creationId xmlns:a16="http://schemas.microsoft.com/office/drawing/2014/main" id="{C10AE5B6-00A4-699F-3E75-10CC272ED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585" y="2041697"/>
            <a:ext cx="5308654" cy="40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24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82"/>
            <a:ext cx="12189720" cy="6856717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6" descr="Blue writing on a black background&#10;&#10;Description automatically generated">
            <a:extLst>
              <a:ext uri="{FF2B5EF4-FFF2-40B4-BE49-F238E27FC236}">
                <a16:creationId xmlns:a16="http://schemas.microsoft.com/office/drawing/2014/main" id="{58219A99-FE6F-95A1-6C71-9FEBFDA08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896" y="2046870"/>
            <a:ext cx="4826049" cy="364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49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82"/>
            <a:ext cx="12189720" cy="6856717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7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BC0E78EB-9DE3-5601-FFA3-58A22E860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59" y="1877195"/>
            <a:ext cx="5308654" cy="40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86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1" y="1282"/>
            <a:ext cx="12189720" cy="6856717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8321EE8-192A-D152-3AFF-59AE2171F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91" y="1734116"/>
            <a:ext cx="5839519" cy="44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37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82"/>
            <a:ext cx="12189720" cy="6856717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6" descr="A black background with blue writing&#10;&#10;Description automatically generated">
            <a:extLst>
              <a:ext uri="{FF2B5EF4-FFF2-40B4-BE49-F238E27FC236}">
                <a16:creationId xmlns:a16="http://schemas.microsoft.com/office/drawing/2014/main" id="{9D4FA42F-0CCA-C008-710D-DD3DCE115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23" y="2167415"/>
            <a:ext cx="5308654" cy="40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68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82"/>
            <a:ext cx="12189720" cy="6856717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hlinkClick r:id="rId3" action="ppaction://hlinksldjump"/>
          </p:cNvPr>
          <p:cNvSpPr/>
          <p:nvPr/>
        </p:nvSpPr>
        <p:spPr>
          <a:xfrm rot="2501996">
            <a:off x="3150577" y="19284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6" descr="Blue writing on a black background&#10;&#10;Description automatically generated">
            <a:extLst>
              <a:ext uri="{FF2B5EF4-FFF2-40B4-BE49-F238E27FC236}">
                <a16:creationId xmlns:a16="http://schemas.microsoft.com/office/drawing/2014/main" id="{4F34F7B8-0FF4-60D3-8B8E-E9E312A8C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54" y="2312386"/>
            <a:ext cx="4387317" cy="33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47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82"/>
            <a:ext cx="12189720" cy="6856717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6BF5307-D0CA-43A3-70F4-5DE323DE9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91" y="1675984"/>
            <a:ext cx="5839519" cy="44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9600" y="-438500"/>
            <a:ext cx="13398843" cy="75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40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82"/>
            <a:ext cx="12189720" cy="6856717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hlinkClick r:id="rId3" action="ppaction://hlinksldjump"/>
          </p:cNvPr>
          <p:cNvSpPr/>
          <p:nvPr/>
        </p:nvSpPr>
        <p:spPr>
          <a:xfrm rot="2501996">
            <a:off x="2288728" y="1665688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pic>
        <p:nvPicPr>
          <p:cNvPr id="8" name="Picture 7" descr="Blue writing on a black background&#10;&#10;Description automatically generated">
            <a:extLst>
              <a:ext uri="{FF2B5EF4-FFF2-40B4-BE49-F238E27FC236}">
                <a16:creationId xmlns:a16="http://schemas.microsoft.com/office/drawing/2014/main" id="{5D4E7226-2A9A-8118-BCC3-66F7F6FA2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27" y="2210786"/>
            <a:ext cx="4387317" cy="33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21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82"/>
            <a:ext cx="12189720" cy="6856717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6" descr="Blue writing on a black background&#10;&#10;Description automatically generated">
            <a:extLst>
              <a:ext uri="{FF2B5EF4-FFF2-40B4-BE49-F238E27FC236}">
                <a16:creationId xmlns:a16="http://schemas.microsoft.com/office/drawing/2014/main" id="{7F237A10-7FBC-5E48-05C5-BDD02F393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59" y="2067097"/>
            <a:ext cx="5308654" cy="40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77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82"/>
            <a:ext cx="12189720" cy="6856717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2501996">
            <a:off x="2535722" y="1673316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4911FA-59AA-EE6B-290E-FB9E7F05C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925" y="1764706"/>
            <a:ext cx="5839519" cy="441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46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82"/>
            <a:ext cx="12189720" cy="6856717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23693F-C6EB-8848-1230-DB60A93D9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5896" y="2085882"/>
            <a:ext cx="4826049" cy="364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54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1899122">
            <a:off x="9557238" y="3481754"/>
            <a:ext cx="1995854" cy="2549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4135160" y="4203016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4135160" y="4203016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شكل حر 12"/>
          <p:cNvSpPr>
            <a:spLocks noEditPoints="1"/>
          </p:cNvSpPr>
          <p:nvPr/>
        </p:nvSpPr>
        <p:spPr bwMode="auto">
          <a:xfrm>
            <a:off x="3318355" y="45689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شكل حر 13"/>
          <p:cNvSpPr>
            <a:spLocks noEditPoints="1"/>
          </p:cNvSpPr>
          <p:nvPr/>
        </p:nvSpPr>
        <p:spPr bwMode="auto">
          <a:xfrm>
            <a:off x="3318355" y="45689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4667501" y="4710309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الشكل الحر 18"/>
          <p:cNvSpPr>
            <a:spLocks noEditPoints="1"/>
          </p:cNvSpPr>
          <p:nvPr/>
        </p:nvSpPr>
        <p:spPr bwMode="auto">
          <a:xfrm>
            <a:off x="2753205" y="49546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شكل حر 40"/>
          <p:cNvSpPr>
            <a:spLocks noEditPoints="1"/>
          </p:cNvSpPr>
          <p:nvPr/>
        </p:nvSpPr>
        <p:spPr bwMode="auto">
          <a:xfrm>
            <a:off x="4823180" y="5343023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شكل حر 70"/>
          <p:cNvSpPr>
            <a:spLocks noEditPoints="1"/>
          </p:cNvSpPr>
          <p:nvPr/>
        </p:nvSpPr>
        <p:spPr bwMode="auto">
          <a:xfrm>
            <a:off x="3843818" y="52610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شكل بيضاوي 108"/>
          <p:cNvSpPr>
            <a:spLocks noChangeArrowheads="1"/>
          </p:cNvSpPr>
          <p:nvPr/>
        </p:nvSpPr>
        <p:spPr bwMode="auto">
          <a:xfrm>
            <a:off x="4126450" y="5492119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شكل حر 116"/>
          <p:cNvSpPr>
            <a:spLocks/>
          </p:cNvSpPr>
          <p:nvPr/>
        </p:nvSpPr>
        <p:spPr bwMode="auto">
          <a:xfrm>
            <a:off x="5242176" y="5027809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6" name="Picture 65" descr="Blue writing on a black background&#10;&#10;Description automatically generated">
            <a:extLst>
              <a:ext uri="{FF2B5EF4-FFF2-40B4-BE49-F238E27FC236}">
                <a16:creationId xmlns:a16="http://schemas.microsoft.com/office/drawing/2014/main" id="{F2C60AD2-1D5F-B79A-AB69-E50AE4BDD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74" y="2123775"/>
            <a:ext cx="4057818" cy="3066882"/>
          </a:xfrm>
          <a:prstGeom prst="rect">
            <a:avLst/>
          </a:prstGeom>
        </p:spPr>
      </p:pic>
      <p:pic>
        <p:nvPicPr>
          <p:cNvPr id="68" name="Picture 67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7A718869-A689-759C-8349-98630B381D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29" y="4294311"/>
            <a:ext cx="3606074" cy="1089033"/>
          </a:xfrm>
          <a:prstGeom prst="rect">
            <a:avLst/>
          </a:prstGeom>
        </p:spPr>
      </p:pic>
      <p:sp>
        <p:nvSpPr>
          <p:cNvPr id="69" name="مستطيل 2">
            <a:hlinkClick r:id="rId3" action="ppaction://hlinksldjump"/>
            <a:extLst>
              <a:ext uri="{FF2B5EF4-FFF2-40B4-BE49-F238E27FC236}">
                <a16:creationId xmlns:a16="http://schemas.microsoft.com/office/drawing/2014/main" id="{6F80470E-61B2-CDEA-A523-030A5741E802}"/>
              </a:ext>
            </a:extLst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08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224" y="0"/>
            <a:ext cx="12191998" cy="6857999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1899122">
            <a:off x="9557238" y="3481754"/>
            <a:ext cx="1995854" cy="2549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4" name="Picture 63" descr="Blue writing on a black background&#10;&#10;Description automatically generated">
            <a:extLst>
              <a:ext uri="{FF2B5EF4-FFF2-40B4-BE49-F238E27FC236}">
                <a16:creationId xmlns:a16="http://schemas.microsoft.com/office/drawing/2014/main" id="{A74E5AE1-3A3A-6495-FE6C-8B0FD29ED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36" y="2141101"/>
            <a:ext cx="3485248" cy="2634136"/>
          </a:xfrm>
          <a:prstGeom prst="rect">
            <a:avLst/>
          </a:prstGeom>
        </p:spPr>
      </p:pic>
      <p:pic>
        <p:nvPicPr>
          <p:cNvPr id="66" name="Picture 65" descr="A red and black sign&#10;&#10;Description automatically generated">
            <a:extLst>
              <a:ext uri="{FF2B5EF4-FFF2-40B4-BE49-F238E27FC236}">
                <a16:creationId xmlns:a16="http://schemas.microsoft.com/office/drawing/2014/main" id="{C0424341-9B7F-86B5-CE5F-8B0A5D931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89" y="4259801"/>
            <a:ext cx="3657947" cy="1102495"/>
          </a:xfrm>
          <a:prstGeom prst="rect">
            <a:avLst/>
          </a:prstGeom>
        </p:spPr>
      </p:pic>
      <p:sp>
        <p:nvSpPr>
          <p:cNvPr id="67" name="مستطيل 2">
            <a:hlinkClick r:id="rId3" action="ppaction://hlinksldjump"/>
            <a:extLst>
              <a:ext uri="{FF2B5EF4-FFF2-40B4-BE49-F238E27FC236}">
                <a16:creationId xmlns:a16="http://schemas.microsoft.com/office/drawing/2014/main" id="{7745FACF-D0A3-23FF-DAAD-895922E9368D}"/>
              </a:ext>
            </a:extLst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989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1899122">
            <a:off x="9557238" y="3481754"/>
            <a:ext cx="1995854" cy="2549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9E61E1D6-9229-D63F-BA8C-6FFF3EF50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6287" y="1463453"/>
            <a:ext cx="4459165" cy="3368533"/>
          </a:xfrm>
          <a:prstGeom prst="rect">
            <a:avLst/>
          </a:prstGeom>
        </p:spPr>
      </p:pic>
      <p:pic>
        <p:nvPicPr>
          <p:cNvPr id="67" name="Picture 66" descr="A red and black logo&#10;&#10;Description automatically generated">
            <a:extLst>
              <a:ext uri="{FF2B5EF4-FFF2-40B4-BE49-F238E27FC236}">
                <a16:creationId xmlns:a16="http://schemas.microsoft.com/office/drawing/2014/main" id="{9E03225F-5AF0-8977-02BD-E50B60B23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48" y="3868948"/>
            <a:ext cx="3934563" cy="1185866"/>
          </a:xfrm>
          <a:prstGeom prst="rect">
            <a:avLst/>
          </a:prstGeom>
        </p:spPr>
      </p:pic>
      <p:sp>
        <p:nvSpPr>
          <p:cNvPr id="68" name="مستطيل 2">
            <a:hlinkClick r:id="rId3" action="ppaction://hlinksldjump"/>
            <a:extLst>
              <a:ext uri="{FF2B5EF4-FFF2-40B4-BE49-F238E27FC236}">
                <a16:creationId xmlns:a16="http://schemas.microsoft.com/office/drawing/2014/main" id="{B4BF2E95-D036-29C4-3D1D-20CDFE29E9F9}"/>
              </a:ext>
            </a:extLst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00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1" y="0"/>
            <a:ext cx="12191998" cy="6857999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1899122">
            <a:off x="9557238" y="3481754"/>
            <a:ext cx="1995854" cy="2549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pic>
        <p:nvPicPr>
          <p:cNvPr id="65" name="Picture 6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7D5D3E76-D3EB-5295-3167-1FC04F6AB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1442016"/>
            <a:ext cx="5308654" cy="4012259"/>
          </a:xfrm>
          <a:prstGeom prst="rect">
            <a:avLst/>
          </a:prstGeom>
        </p:spPr>
      </p:pic>
      <p:sp>
        <p:nvSpPr>
          <p:cNvPr id="66" name="مستطيل 2">
            <a:hlinkClick r:id="rId3" action="ppaction://hlinksldjump"/>
            <a:extLst>
              <a:ext uri="{FF2B5EF4-FFF2-40B4-BE49-F238E27FC236}">
                <a16:creationId xmlns:a16="http://schemas.microsoft.com/office/drawing/2014/main" id="{2C5EED89-7008-B893-4E88-D814434ACE1F}"/>
              </a:ext>
            </a:extLst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92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1899122">
            <a:off x="9557238" y="3481754"/>
            <a:ext cx="1995854" cy="2549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الشكل الحر 18"/>
          <p:cNvSpPr>
            <a:spLocks noEditPoints="1"/>
          </p:cNvSpPr>
          <p:nvPr/>
        </p:nvSpPr>
        <p:spPr bwMode="auto">
          <a:xfrm>
            <a:off x="2753205" y="49546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5" name="Picture 64" descr="Blue writing on a black background&#10;&#10;Description automatically generated">
            <a:extLst>
              <a:ext uri="{FF2B5EF4-FFF2-40B4-BE49-F238E27FC236}">
                <a16:creationId xmlns:a16="http://schemas.microsoft.com/office/drawing/2014/main" id="{131FF3A7-4011-2B1F-2A73-9E7D4670E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39" y="1424658"/>
            <a:ext cx="4826049" cy="3647508"/>
          </a:xfrm>
          <a:prstGeom prst="rect">
            <a:avLst/>
          </a:prstGeom>
        </p:spPr>
      </p:pic>
      <p:pic>
        <p:nvPicPr>
          <p:cNvPr id="67" name="Picture 66" descr="A red and black logo&#10;&#10;Description automatically generated">
            <a:extLst>
              <a:ext uri="{FF2B5EF4-FFF2-40B4-BE49-F238E27FC236}">
                <a16:creationId xmlns:a16="http://schemas.microsoft.com/office/drawing/2014/main" id="{39BF2C38-C013-C07C-70EE-D3E53F199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59" y="3846603"/>
            <a:ext cx="3584409" cy="1082492"/>
          </a:xfrm>
          <a:prstGeom prst="rect">
            <a:avLst/>
          </a:prstGeom>
        </p:spPr>
      </p:pic>
      <p:sp>
        <p:nvSpPr>
          <p:cNvPr id="68" name="مستطيل 2">
            <a:hlinkClick r:id="rId3" action="ppaction://hlinksldjump"/>
            <a:extLst>
              <a:ext uri="{FF2B5EF4-FFF2-40B4-BE49-F238E27FC236}">
                <a16:creationId xmlns:a16="http://schemas.microsoft.com/office/drawing/2014/main" id="{DC67CE85-C01D-1960-F8CD-80384C4F5F67}"/>
              </a:ext>
            </a:extLst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86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099" y="0"/>
            <a:ext cx="12191998" cy="6857999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1899122">
            <a:off x="9557238" y="3481754"/>
            <a:ext cx="1995854" cy="2549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4" name="Picture 63" descr="Blue writing on a black background&#10;&#10;Description automatically generated">
            <a:extLst>
              <a:ext uri="{FF2B5EF4-FFF2-40B4-BE49-F238E27FC236}">
                <a16:creationId xmlns:a16="http://schemas.microsoft.com/office/drawing/2014/main" id="{93BF21A0-F5B8-D33A-A7F1-77C56D9B7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92" y="2130346"/>
            <a:ext cx="4387317" cy="3315916"/>
          </a:xfrm>
          <a:prstGeom prst="rect">
            <a:avLst/>
          </a:prstGeom>
        </p:spPr>
      </p:pic>
      <p:sp>
        <p:nvSpPr>
          <p:cNvPr id="65" name="مستطيل 2">
            <a:hlinkClick r:id="rId3" action="ppaction://hlinksldjump"/>
            <a:extLst>
              <a:ext uri="{FF2B5EF4-FFF2-40B4-BE49-F238E27FC236}">
                <a16:creationId xmlns:a16="http://schemas.microsoft.com/office/drawing/2014/main" id="{03394A1E-C550-06A8-972C-69C88533B85A}"/>
              </a:ext>
            </a:extLst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72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7D19A-5D08-A02D-664B-7816C7573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527F34-52BB-93C0-5AE8-51CDA86F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2E6C769-DEAC-F57D-3790-418B59C76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3">
            <a:extLst>
              <a:ext uri="{FF2B5EF4-FFF2-40B4-BE49-F238E27FC236}">
                <a16:creationId xmlns:a16="http://schemas.microsoft.com/office/drawing/2014/main" id="{EEA5F063-FFB4-64F7-35E2-513308A99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866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90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1899122">
            <a:off x="9557238" y="3481754"/>
            <a:ext cx="1995854" cy="2549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5" name="Picture 64" descr="Blue writing on a black background&#10;&#10;Description automatically generated">
            <a:extLst>
              <a:ext uri="{FF2B5EF4-FFF2-40B4-BE49-F238E27FC236}">
                <a16:creationId xmlns:a16="http://schemas.microsoft.com/office/drawing/2014/main" id="{C9DF5F28-0460-BFA9-26C7-76DE8F31F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12" y="1637904"/>
            <a:ext cx="4387317" cy="3315916"/>
          </a:xfrm>
          <a:prstGeom prst="rect">
            <a:avLst/>
          </a:prstGeom>
        </p:spPr>
      </p:pic>
      <p:pic>
        <p:nvPicPr>
          <p:cNvPr id="67" name="Picture 66" descr="A red and black text&#10;&#10;Description automatically generated">
            <a:extLst>
              <a:ext uri="{FF2B5EF4-FFF2-40B4-BE49-F238E27FC236}">
                <a16:creationId xmlns:a16="http://schemas.microsoft.com/office/drawing/2014/main" id="{15476F5A-AAA1-7156-EC63-B037455E4B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34" y="4101731"/>
            <a:ext cx="4345810" cy="1309815"/>
          </a:xfrm>
          <a:prstGeom prst="rect">
            <a:avLst/>
          </a:prstGeom>
        </p:spPr>
      </p:pic>
      <p:sp>
        <p:nvSpPr>
          <p:cNvPr id="68" name="مستطيل 2">
            <a:hlinkClick r:id="rId3" action="ppaction://hlinksldjump"/>
            <a:extLst>
              <a:ext uri="{FF2B5EF4-FFF2-40B4-BE49-F238E27FC236}">
                <a16:creationId xmlns:a16="http://schemas.microsoft.com/office/drawing/2014/main" id="{69987B13-C5A0-9E1B-5A12-E3BE977057A8}"/>
              </a:ext>
            </a:extLst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25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1" y="0"/>
            <a:ext cx="12191998" cy="6857999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1899122">
            <a:off x="9557238" y="3481754"/>
            <a:ext cx="1995854" cy="2549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5" name="Picture 64" descr="Blue writing on a black background&#10;&#10;Description automatically generated">
            <a:extLst>
              <a:ext uri="{FF2B5EF4-FFF2-40B4-BE49-F238E27FC236}">
                <a16:creationId xmlns:a16="http://schemas.microsoft.com/office/drawing/2014/main" id="{C634C929-357D-DDC1-788D-96D99F1A3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15" y="2188464"/>
            <a:ext cx="3988470" cy="3014469"/>
          </a:xfrm>
          <a:prstGeom prst="rect">
            <a:avLst/>
          </a:prstGeom>
        </p:spPr>
      </p:pic>
      <p:pic>
        <p:nvPicPr>
          <p:cNvPr id="67" name="Picture 66" descr="A red and black sign&#10;&#10;Description automatically generated">
            <a:extLst>
              <a:ext uri="{FF2B5EF4-FFF2-40B4-BE49-F238E27FC236}">
                <a16:creationId xmlns:a16="http://schemas.microsoft.com/office/drawing/2014/main" id="{8A6A32B9-3903-4737-FE3F-3826EC901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82" y="4330763"/>
            <a:ext cx="3950736" cy="1190741"/>
          </a:xfrm>
          <a:prstGeom prst="rect">
            <a:avLst/>
          </a:prstGeom>
        </p:spPr>
      </p:pic>
      <p:sp>
        <p:nvSpPr>
          <p:cNvPr id="68" name="مستطيل 2">
            <a:hlinkClick r:id="rId3" action="ppaction://hlinksldjump"/>
            <a:extLst>
              <a:ext uri="{FF2B5EF4-FFF2-40B4-BE49-F238E27FC236}">
                <a16:creationId xmlns:a16="http://schemas.microsoft.com/office/drawing/2014/main" id="{3C857593-4D38-2FBD-2CB1-42E37EC446D7}"/>
              </a:ext>
            </a:extLst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69" name="مستطيل 2">
            <a:hlinkClick r:id="rId3" action="ppaction://hlinksldjump"/>
            <a:extLst>
              <a:ext uri="{FF2B5EF4-FFF2-40B4-BE49-F238E27FC236}">
                <a16:creationId xmlns:a16="http://schemas.microsoft.com/office/drawing/2014/main" id="{97070387-951B-A1D1-9792-6293E7C99117}"/>
              </a:ext>
            </a:extLst>
          </p:cNvPr>
          <p:cNvSpPr/>
          <p:nvPr/>
        </p:nvSpPr>
        <p:spPr>
          <a:xfrm rot="2501996">
            <a:off x="2444702" y="1718074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989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1899122">
            <a:off x="9557238" y="3481754"/>
            <a:ext cx="1995854" cy="2549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E787AFAE-60F7-4106-2C3E-B77B1FA18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8551" y="1605245"/>
            <a:ext cx="4816199" cy="3647508"/>
          </a:xfrm>
          <a:prstGeom prst="rect">
            <a:avLst/>
          </a:prstGeom>
        </p:spPr>
      </p:pic>
      <p:pic>
        <p:nvPicPr>
          <p:cNvPr id="67" name="Picture 66" descr="A red and black logo&#10;&#10;Description automatically generated">
            <a:extLst>
              <a:ext uri="{FF2B5EF4-FFF2-40B4-BE49-F238E27FC236}">
                <a16:creationId xmlns:a16="http://schemas.microsoft.com/office/drawing/2014/main" id="{A3CB1FE1-4026-3C1D-04EF-CDC00ADD4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82" y="4161268"/>
            <a:ext cx="3950736" cy="1190741"/>
          </a:xfrm>
          <a:prstGeom prst="rect">
            <a:avLst/>
          </a:prstGeom>
        </p:spPr>
      </p:pic>
      <p:sp>
        <p:nvSpPr>
          <p:cNvPr id="68" name="مستطيل 2">
            <a:hlinkClick r:id="rId3" action="ppaction://hlinksldjump"/>
            <a:extLst>
              <a:ext uri="{FF2B5EF4-FFF2-40B4-BE49-F238E27FC236}">
                <a16:creationId xmlns:a16="http://schemas.microsoft.com/office/drawing/2014/main" id="{DF28AFC6-D679-55CE-1448-8BB6628CE3E7}"/>
              </a:ext>
            </a:extLst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69" name="مستطيل 2">
            <a:hlinkClick r:id="rId3" action="ppaction://hlinksldjump"/>
            <a:extLst>
              <a:ext uri="{FF2B5EF4-FFF2-40B4-BE49-F238E27FC236}">
                <a16:creationId xmlns:a16="http://schemas.microsoft.com/office/drawing/2014/main" id="{8257B992-CA15-CA73-34A7-F2AC987EC2EE}"/>
              </a:ext>
            </a:extLst>
          </p:cNvPr>
          <p:cNvSpPr/>
          <p:nvPr/>
        </p:nvSpPr>
        <p:spPr>
          <a:xfrm rot="2501996">
            <a:off x="2444702" y="1718074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92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1" y="0"/>
            <a:ext cx="12191998" cy="6857999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1899122">
            <a:off x="9557238" y="3481754"/>
            <a:ext cx="1995854" cy="2549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9" name="Picture 68" descr="Blue writing on a black background&#10;&#10;Description automatically generated">
            <a:extLst>
              <a:ext uri="{FF2B5EF4-FFF2-40B4-BE49-F238E27FC236}">
                <a16:creationId xmlns:a16="http://schemas.microsoft.com/office/drawing/2014/main" id="{3AD63BE0-B1A0-84DB-400A-5A2DDF8B7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05" y="1605245"/>
            <a:ext cx="4826049" cy="3647508"/>
          </a:xfrm>
          <a:prstGeom prst="rect">
            <a:avLst/>
          </a:prstGeom>
        </p:spPr>
      </p:pic>
      <p:pic>
        <p:nvPicPr>
          <p:cNvPr id="71" name="Picture 70" descr="A red and black sign&#10;&#10;Description automatically generated">
            <a:extLst>
              <a:ext uri="{FF2B5EF4-FFF2-40B4-BE49-F238E27FC236}">
                <a16:creationId xmlns:a16="http://schemas.microsoft.com/office/drawing/2014/main" id="{3055444F-563F-6B82-9E48-E149E5C8B2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961" y="4161267"/>
            <a:ext cx="3950736" cy="1190741"/>
          </a:xfrm>
          <a:prstGeom prst="rect">
            <a:avLst/>
          </a:prstGeom>
        </p:spPr>
      </p:pic>
      <p:sp>
        <p:nvSpPr>
          <p:cNvPr id="72" name="مستطيل 2">
            <a:hlinkClick r:id="rId3" action="ppaction://hlinksldjump"/>
            <a:extLst>
              <a:ext uri="{FF2B5EF4-FFF2-40B4-BE49-F238E27FC236}">
                <a16:creationId xmlns:a16="http://schemas.microsoft.com/office/drawing/2014/main" id="{A1FD6DA0-609C-2FBA-4ACC-A5DC0D7FA63F}"/>
              </a:ext>
            </a:extLst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73" name="مستطيل 2">
            <a:hlinkClick r:id="rId3" action="ppaction://hlinksldjump"/>
            <a:extLst>
              <a:ext uri="{FF2B5EF4-FFF2-40B4-BE49-F238E27FC236}">
                <a16:creationId xmlns:a16="http://schemas.microsoft.com/office/drawing/2014/main" id="{2606B2BD-F40B-C56C-FF8A-4F55989585CF}"/>
              </a:ext>
            </a:extLst>
          </p:cNvPr>
          <p:cNvSpPr/>
          <p:nvPr/>
        </p:nvSpPr>
        <p:spPr>
          <a:xfrm rot="2501996">
            <a:off x="2444702" y="1718074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481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1" y="0"/>
            <a:ext cx="12191998" cy="6857999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1899122">
            <a:off x="9557238" y="3481754"/>
            <a:ext cx="1995854" cy="2549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9" name="Picture 68" descr="Blue writing on a black background&#10;&#10;Description automatically generated">
            <a:extLst>
              <a:ext uri="{FF2B5EF4-FFF2-40B4-BE49-F238E27FC236}">
                <a16:creationId xmlns:a16="http://schemas.microsoft.com/office/drawing/2014/main" id="{4C63337A-8262-16DD-26BD-1A542039D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24" y="2323691"/>
            <a:ext cx="3988470" cy="3014469"/>
          </a:xfrm>
          <a:prstGeom prst="rect">
            <a:avLst/>
          </a:prstGeom>
        </p:spPr>
      </p:pic>
      <p:pic>
        <p:nvPicPr>
          <p:cNvPr id="71" name="Picture 70" descr="A red and black logo&#10;&#10;Description automatically generated">
            <a:extLst>
              <a:ext uri="{FF2B5EF4-FFF2-40B4-BE49-F238E27FC236}">
                <a16:creationId xmlns:a16="http://schemas.microsoft.com/office/drawing/2014/main" id="{8DC40F7F-D640-391A-9E47-CB044C3CFA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92" y="4029487"/>
            <a:ext cx="4337135" cy="1309815"/>
          </a:xfrm>
          <a:prstGeom prst="rect">
            <a:avLst/>
          </a:prstGeom>
        </p:spPr>
      </p:pic>
      <p:sp>
        <p:nvSpPr>
          <p:cNvPr id="72" name="مستطيل 2">
            <a:hlinkClick r:id="rId3" action="ppaction://hlinksldjump"/>
            <a:extLst>
              <a:ext uri="{FF2B5EF4-FFF2-40B4-BE49-F238E27FC236}">
                <a16:creationId xmlns:a16="http://schemas.microsoft.com/office/drawing/2014/main" id="{CDCA84BA-9D08-B55E-5425-1A7E7ACEBA7A}"/>
              </a:ext>
            </a:extLst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73" name="مستطيل 2">
            <a:hlinkClick r:id="rId3" action="ppaction://hlinksldjump"/>
            <a:extLst>
              <a:ext uri="{FF2B5EF4-FFF2-40B4-BE49-F238E27FC236}">
                <a16:creationId xmlns:a16="http://schemas.microsoft.com/office/drawing/2014/main" id="{8432F06B-ECEA-DD12-090F-F40B349841A5}"/>
              </a:ext>
            </a:extLst>
          </p:cNvPr>
          <p:cNvSpPr/>
          <p:nvPr/>
        </p:nvSpPr>
        <p:spPr>
          <a:xfrm rot="2501996">
            <a:off x="2444702" y="1718074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764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1899122">
            <a:off x="9557238" y="3481754"/>
            <a:ext cx="1995854" cy="2549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5" name="Picture 64" descr="Blue writing on a black background&#10;&#10;Description automatically generated">
            <a:extLst>
              <a:ext uri="{FF2B5EF4-FFF2-40B4-BE49-F238E27FC236}">
                <a16:creationId xmlns:a16="http://schemas.microsoft.com/office/drawing/2014/main" id="{5F798100-E6F0-C16C-527C-5A3024BE8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91" y="1587682"/>
            <a:ext cx="5839519" cy="4413485"/>
          </a:xfrm>
          <a:prstGeom prst="rect">
            <a:avLst/>
          </a:prstGeom>
        </p:spPr>
      </p:pic>
      <p:sp>
        <p:nvSpPr>
          <p:cNvPr id="66" name="مستطيل 2">
            <a:hlinkClick r:id="rId3" action="ppaction://hlinksldjump"/>
            <a:extLst>
              <a:ext uri="{FF2B5EF4-FFF2-40B4-BE49-F238E27FC236}">
                <a16:creationId xmlns:a16="http://schemas.microsoft.com/office/drawing/2014/main" id="{E09294B8-4648-43E9-52AC-8977015B602B}"/>
              </a:ext>
            </a:extLst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67" name="مستطيل 2">
            <a:hlinkClick r:id="rId3" action="ppaction://hlinksldjump"/>
            <a:extLst>
              <a:ext uri="{FF2B5EF4-FFF2-40B4-BE49-F238E27FC236}">
                <a16:creationId xmlns:a16="http://schemas.microsoft.com/office/drawing/2014/main" id="{D091465B-0A32-A5E6-0088-49C8AC8CF472}"/>
              </a:ext>
            </a:extLst>
          </p:cNvPr>
          <p:cNvSpPr/>
          <p:nvPr/>
        </p:nvSpPr>
        <p:spPr>
          <a:xfrm rot="2501996">
            <a:off x="2444702" y="1718074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1859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043"/>
            <a:ext cx="12192000" cy="6858000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2501996">
            <a:off x="583925" y="4083567"/>
            <a:ext cx="2092570" cy="1493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6" name="Picture 65" descr="A red number on a black background&#10;&#10;Description automatically generated">
            <a:extLst>
              <a:ext uri="{FF2B5EF4-FFF2-40B4-BE49-F238E27FC236}">
                <a16:creationId xmlns:a16="http://schemas.microsoft.com/office/drawing/2014/main" id="{B0C06EE1-8A56-281B-A6BC-EEE6EA17D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59" y="2045744"/>
            <a:ext cx="3625882" cy="2740426"/>
          </a:xfrm>
          <a:prstGeom prst="rect">
            <a:avLst/>
          </a:prstGeom>
        </p:spPr>
      </p:pic>
      <p:pic>
        <p:nvPicPr>
          <p:cNvPr id="68" name="Picture 67" descr="A red and black text&#10;&#10;Description automatically generated">
            <a:extLst>
              <a:ext uri="{FF2B5EF4-FFF2-40B4-BE49-F238E27FC236}">
                <a16:creationId xmlns:a16="http://schemas.microsoft.com/office/drawing/2014/main" id="{45EE430C-D900-4B43-F87F-6AAB815985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99324"/>
            <a:ext cx="5247934" cy="1584876"/>
          </a:xfrm>
          <a:prstGeom prst="rect">
            <a:avLst/>
          </a:prstGeom>
        </p:spPr>
      </p:pic>
      <p:sp>
        <p:nvSpPr>
          <p:cNvPr id="69" name="مستطيل 2">
            <a:hlinkClick r:id="rId3" action="ppaction://hlinksldjump"/>
            <a:extLst>
              <a:ext uri="{FF2B5EF4-FFF2-40B4-BE49-F238E27FC236}">
                <a16:creationId xmlns:a16="http://schemas.microsoft.com/office/drawing/2014/main" id="{087A2A6F-6241-0CFB-0808-47ADDCDD25D3}"/>
              </a:ext>
            </a:extLst>
          </p:cNvPr>
          <p:cNvSpPr/>
          <p:nvPr/>
        </p:nvSpPr>
        <p:spPr>
          <a:xfrm rot="2501996">
            <a:off x="2444702" y="1718074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647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hlinkClick r:id="rId2" action="ppaction://hlinksldjump"/>
          </p:cNvPr>
          <p:cNvSpPr/>
          <p:nvPr/>
        </p:nvSpPr>
        <p:spPr>
          <a:xfrm rot="2501996">
            <a:off x="583925" y="4083567"/>
            <a:ext cx="2092570" cy="1493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4" name="صورة 1">
            <a:extLst>
              <a:ext uri="{FF2B5EF4-FFF2-40B4-BE49-F238E27FC236}">
                <a16:creationId xmlns:a16="http://schemas.microsoft.com/office/drawing/2014/main" id="{C295F967-DEBB-14A1-F446-C9F17619F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043"/>
            <a:ext cx="12192000" cy="6858000"/>
          </a:xfrm>
          <a:prstGeom prst="rect">
            <a:avLst/>
          </a:prstGeom>
        </p:spPr>
      </p:pic>
      <p:pic>
        <p:nvPicPr>
          <p:cNvPr id="67" name="Picture 66" descr="A yellow emoji with a heart in the middle&#10;&#10;Description automatically generated">
            <a:extLst>
              <a:ext uri="{FF2B5EF4-FFF2-40B4-BE49-F238E27FC236}">
                <a16:creationId xmlns:a16="http://schemas.microsoft.com/office/drawing/2014/main" id="{19F80312-9D27-71F2-1D32-CECFC2C86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08" y="1514578"/>
            <a:ext cx="4387317" cy="3315916"/>
          </a:xfrm>
          <a:prstGeom prst="rect">
            <a:avLst/>
          </a:prstGeom>
        </p:spPr>
      </p:pic>
      <p:pic>
        <p:nvPicPr>
          <p:cNvPr id="69" name="Picture 68" descr="A red and black sign&#10;&#10;Description automatically generated">
            <a:extLst>
              <a:ext uri="{FF2B5EF4-FFF2-40B4-BE49-F238E27FC236}">
                <a16:creationId xmlns:a16="http://schemas.microsoft.com/office/drawing/2014/main" id="{081394AA-0EB1-AD8E-71CA-F83C7E1C6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435" y="4322791"/>
            <a:ext cx="5258430" cy="1584876"/>
          </a:xfrm>
          <a:prstGeom prst="rect">
            <a:avLst/>
          </a:prstGeom>
        </p:spPr>
      </p:pic>
      <p:sp>
        <p:nvSpPr>
          <p:cNvPr id="70" name="مستطيل 2">
            <a:hlinkClick r:id="rId2" action="ppaction://hlinksldjump"/>
            <a:extLst>
              <a:ext uri="{FF2B5EF4-FFF2-40B4-BE49-F238E27FC236}">
                <a16:creationId xmlns:a16="http://schemas.microsoft.com/office/drawing/2014/main" id="{C519FCA1-A979-8666-2AAD-C9217C98D0C0}"/>
              </a:ext>
            </a:extLst>
          </p:cNvPr>
          <p:cNvSpPr/>
          <p:nvPr/>
        </p:nvSpPr>
        <p:spPr>
          <a:xfrm rot="2501996">
            <a:off x="2444702" y="1718074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155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صورة 1">
            <a:extLst>
              <a:ext uri="{FF2B5EF4-FFF2-40B4-BE49-F238E27FC236}">
                <a16:creationId xmlns:a16="http://schemas.microsoft.com/office/drawing/2014/main" id="{F2899831-5A68-6A54-A26C-6FA301E06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043"/>
            <a:ext cx="12192000" cy="6858000"/>
          </a:xfrm>
          <a:prstGeom prst="rect">
            <a:avLst/>
          </a:prstGeom>
        </p:spPr>
      </p:pic>
      <p:pic>
        <p:nvPicPr>
          <p:cNvPr id="67" name="Picture 66" descr="A blue and white waves&#10;&#10;Description automatically generated">
            <a:extLst>
              <a:ext uri="{FF2B5EF4-FFF2-40B4-BE49-F238E27FC236}">
                <a16:creationId xmlns:a16="http://schemas.microsoft.com/office/drawing/2014/main" id="{C4B87F83-A4B3-2B52-BA2F-42483AE0E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18" y="1565916"/>
            <a:ext cx="5308654" cy="4012259"/>
          </a:xfrm>
          <a:prstGeom prst="rect">
            <a:avLst/>
          </a:prstGeom>
        </p:spPr>
      </p:pic>
      <p:pic>
        <p:nvPicPr>
          <p:cNvPr id="69" name="Picture 68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8962225D-7BAC-9CFD-29C9-519888A60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609" y="4706493"/>
            <a:ext cx="5784273" cy="1743365"/>
          </a:xfrm>
          <a:prstGeom prst="rect">
            <a:avLst/>
          </a:prstGeom>
        </p:spPr>
      </p:pic>
      <p:sp>
        <p:nvSpPr>
          <p:cNvPr id="70" name="مستطيل 2">
            <a:hlinkClick r:id="rId5" action="ppaction://hlinksldjump"/>
            <a:extLst>
              <a:ext uri="{FF2B5EF4-FFF2-40B4-BE49-F238E27FC236}">
                <a16:creationId xmlns:a16="http://schemas.microsoft.com/office/drawing/2014/main" id="{EC7A7826-F479-AA6D-D8CE-7DDF4062D606}"/>
              </a:ext>
            </a:extLst>
          </p:cNvPr>
          <p:cNvSpPr/>
          <p:nvPr/>
        </p:nvSpPr>
        <p:spPr>
          <a:xfrm rot="2501996">
            <a:off x="2444702" y="1718074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533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صورة 1">
            <a:extLst>
              <a:ext uri="{FF2B5EF4-FFF2-40B4-BE49-F238E27FC236}">
                <a16:creationId xmlns:a16="http://schemas.microsoft.com/office/drawing/2014/main" id="{49643581-FF4F-4A16-E023-F1181856F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043"/>
            <a:ext cx="12192000" cy="6858000"/>
          </a:xfrm>
          <a:prstGeom prst="rect">
            <a:avLst/>
          </a:prstGeom>
        </p:spPr>
      </p:pic>
      <p:pic>
        <p:nvPicPr>
          <p:cNvPr id="67" name="Picture 66" descr="A pizza slice with a fork and a hand&#10;&#10;Description automatically generated">
            <a:extLst>
              <a:ext uri="{FF2B5EF4-FFF2-40B4-BE49-F238E27FC236}">
                <a16:creationId xmlns:a16="http://schemas.microsoft.com/office/drawing/2014/main" id="{8D776EB1-EB35-3601-5BE5-F97578246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318" y="2417438"/>
            <a:ext cx="4387317" cy="3315916"/>
          </a:xfrm>
          <a:prstGeom prst="rect">
            <a:avLst/>
          </a:prstGeom>
        </p:spPr>
      </p:pic>
      <p:pic>
        <p:nvPicPr>
          <p:cNvPr id="69" name="Picture 68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D8CFC587-6EBC-1043-166F-6C7600424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46" y="5078446"/>
            <a:ext cx="4345810" cy="1309815"/>
          </a:xfrm>
          <a:prstGeom prst="rect">
            <a:avLst/>
          </a:prstGeom>
        </p:spPr>
      </p:pic>
      <p:sp>
        <p:nvSpPr>
          <p:cNvPr id="70" name="مستطيل 2">
            <a:hlinkClick r:id="rId5" action="ppaction://hlinksldjump"/>
            <a:extLst>
              <a:ext uri="{FF2B5EF4-FFF2-40B4-BE49-F238E27FC236}">
                <a16:creationId xmlns:a16="http://schemas.microsoft.com/office/drawing/2014/main" id="{88AF51B0-50DC-1A30-C9F4-443932885ED8}"/>
              </a:ext>
            </a:extLst>
          </p:cNvPr>
          <p:cNvSpPr/>
          <p:nvPr/>
        </p:nvSpPr>
        <p:spPr>
          <a:xfrm rot="2501996">
            <a:off x="2444702" y="1718074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15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847"/>
            <a:ext cx="12191998" cy="6857999"/>
          </a:xfrm>
          <a:prstGeom prst="rect">
            <a:avLst/>
          </a:prstGeom>
        </p:spPr>
      </p:pic>
      <p:sp>
        <p:nvSpPr>
          <p:cNvPr id="3" name="سهم إلى اليسار 2"/>
          <p:cNvSpPr/>
          <p:nvPr/>
        </p:nvSpPr>
        <p:spPr>
          <a:xfrm>
            <a:off x="6277687" y="3270458"/>
            <a:ext cx="2939581" cy="1888588"/>
          </a:xfrm>
          <a:prstGeom prst="leftArrow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531" y="1849540"/>
            <a:ext cx="1437676" cy="3825247"/>
          </a:xfrm>
          <a:prstGeom prst="rect">
            <a:avLst/>
          </a:prstGeom>
        </p:spPr>
      </p:pic>
      <p:sp>
        <p:nvSpPr>
          <p:cNvPr id="7" name="مستطيل 6">
            <a:hlinkClick r:id="rId4" action="ppaction://hlinksldjump"/>
          </p:cNvPr>
          <p:cNvSpPr/>
          <p:nvPr/>
        </p:nvSpPr>
        <p:spPr>
          <a:xfrm>
            <a:off x="644117" y="1940018"/>
            <a:ext cx="554062" cy="888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مستطيل 7">
            <a:hlinkClick r:id="rId5" action="ppaction://hlinksldjump"/>
          </p:cNvPr>
          <p:cNvSpPr/>
          <p:nvPr/>
        </p:nvSpPr>
        <p:spPr>
          <a:xfrm>
            <a:off x="703383" y="3195145"/>
            <a:ext cx="494795" cy="971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مستطيل 8">
            <a:hlinkClick r:id="rId6" action="ppaction://hlinksldjump"/>
          </p:cNvPr>
          <p:cNvSpPr/>
          <p:nvPr/>
        </p:nvSpPr>
        <p:spPr>
          <a:xfrm>
            <a:off x="707780" y="4534026"/>
            <a:ext cx="391258" cy="971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1" name="Picture 10" descr="A blue circle with a hand pointing at it&#10;&#10;Description automatically generated">
            <a:extLst>
              <a:ext uri="{FF2B5EF4-FFF2-40B4-BE49-F238E27FC236}">
                <a16:creationId xmlns:a16="http://schemas.microsoft.com/office/drawing/2014/main" id="{9B9DECDD-4BD9-095B-637A-C1924CAD78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42" y="2998626"/>
            <a:ext cx="1652087" cy="1575169"/>
          </a:xfrm>
          <a:prstGeom prst="rect">
            <a:avLst/>
          </a:prstGeom>
        </p:spPr>
      </p:pic>
      <p:graphicFrame>
        <p:nvGraphicFramePr>
          <p:cNvPr id="14" name="مخطط 3">
            <a:extLst>
              <a:ext uri="{FF2B5EF4-FFF2-40B4-BE49-F238E27FC236}">
                <a16:creationId xmlns:a16="http://schemas.microsoft.com/office/drawing/2014/main" id="{30D25532-2BDA-0865-D419-FAED88547E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4510141"/>
              </p:ext>
            </p:extLst>
          </p:nvPr>
        </p:nvGraphicFramePr>
        <p:xfrm>
          <a:off x="1099038" y="1967153"/>
          <a:ext cx="6339084" cy="4242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3" name="Picture 12" descr="A red triangle with white border&#10;&#10;Description automatically generated">
            <a:extLst>
              <a:ext uri="{FF2B5EF4-FFF2-40B4-BE49-F238E27FC236}">
                <a16:creationId xmlns:a16="http://schemas.microsoft.com/office/drawing/2014/main" id="{094205B3-3140-A241-B227-58FA33D82E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83" y="1290476"/>
            <a:ext cx="1926634" cy="170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7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4" grpId="1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صورة 1">
            <a:extLst>
              <a:ext uri="{FF2B5EF4-FFF2-40B4-BE49-F238E27FC236}">
                <a16:creationId xmlns:a16="http://schemas.microsoft.com/office/drawing/2014/main" id="{EB3613BA-7F5D-29A3-700C-EEE8133E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043"/>
            <a:ext cx="12192000" cy="6858000"/>
          </a:xfrm>
          <a:prstGeom prst="rect">
            <a:avLst/>
          </a:prstGeom>
        </p:spPr>
      </p:pic>
      <p:pic>
        <p:nvPicPr>
          <p:cNvPr id="67" name="Picture 66" descr="A screenshot of a phone&#10;&#10;Description automatically generated">
            <a:extLst>
              <a:ext uri="{FF2B5EF4-FFF2-40B4-BE49-F238E27FC236}">
                <a16:creationId xmlns:a16="http://schemas.microsoft.com/office/drawing/2014/main" id="{23FB33D2-D15B-78FF-5CDE-260D1CA3F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91" y="2013724"/>
            <a:ext cx="4387317" cy="3315916"/>
          </a:xfrm>
          <a:prstGeom prst="rect">
            <a:avLst/>
          </a:prstGeom>
        </p:spPr>
      </p:pic>
      <p:pic>
        <p:nvPicPr>
          <p:cNvPr id="69" name="Picture 68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2F83AB93-90E4-07DB-6183-C7E2319FE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61" y="5329640"/>
            <a:ext cx="3591578" cy="1082492"/>
          </a:xfrm>
          <a:prstGeom prst="rect">
            <a:avLst/>
          </a:prstGeom>
        </p:spPr>
      </p:pic>
      <p:sp>
        <p:nvSpPr>
          <p:cNvPr id="70" name="مستطيل 2">
            <a:hlinkClick r:id="rId5" action="ppaction://hlinksldjump"/>
            <a:extLst>
              <a:ext uri="{FF2B5EF4-FFF2-40B4-BE49-F238E27FC236}">
                <a16:creationId xmlns:a16="http://schemas.microsoft.com/office/drawing/2014/main" id="{2157BB60-9E51-08C7-BEAE-07FDD37109AF}"/>
              </a:ext>
            </a:extLst>
          </p:cNvPr>
          <p:cNvSpPr/>
          <p:nvPr/>
        </p:nvSpPr>
        <p:spPr>
          <a:xfrm rot="2501996">
            <a:off x="2444702" y="1718074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516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1">
            <a:extLst>
              <a:ext uri="{FF2B5EF4-FFF2-40B4-BE49-F238E27FC236}">
                <a16:creationId xmlns:a16="http://schemas.microsoft.com/office/drawing/2014/main" id="{1BF847A6-06B7-1336-8517-7CE12C6C04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043"/>
            <a:ext cx="12192000" cy="6858000"/>
          </a:xfrm>
          <a:prstGeom prst="rect">
            <a:avLst/>
          </a:prstGeom>
        </p:spPr>
      </p:pic>
      <p:pic>
        <p:nvPicPr>
          <p:cNvPr id="8" name="Picture 7" descr="A close-up of a person's face&#10;&#10;Description automatically generated">
            <a:extLst>
              <a:ext uri="{FF2B5EF4-FFF2-40B4-BE49-F238E27FC236}">
                <a16:creationId xmlns:a16="http://schemas.microsoft.com/office/drawing/2014/main" id="{42AEBB6E-4417-883F-60E7-B95AAA56F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41" y="2355242"/>
            <a:ext cx="4387317" cy="3315916"/>
          </a:xfrm>
          <a:prstGeom prst="rect">
            <a:avLst/>
          </a:prstGeom>
        </p:spPr>
      </p:pic>
      <p:pic>
        <p:nvPicPr>
          <p:cNvPr id="6" name="Picture 5" descr="A screenshot of a person wearing a headdress&#10;&#10;Description automatically generated">
            <a:extLst>
              <a:ext uri="{FF2B5EF4-FFF2-40B4-BE49-F238E27FC236}">
                <a16:creationId xmlns:a16="http://schemas.microsoft.com/office/drawing/2014/main" id="{5B4B0D25-7247-1B08-BFBD-B7B0C5344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42" y="2355242"/>
            <a:ext cx="4387317" cy="3315916"/>
          </a:xfrm>
          <a:prstGeom prst="rect">
            <a:avLst/>
          </a:prstGeom>
        </p:spPr>
      </p:pic>
      <p:pic>
        <p:nvPicPr>
          <p:cNvPr id="14" name="Picture 13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03F45FEC-A351-4B4D-383E-B8B9E7813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94" y="5467134"/>
            <a:ext cx="4345810" cy="1309815"/>
          </a:xfrm>
          <a:prstGeom prst="rect">
            <a:avLst/>
          </a:prstGeom>
        </p:spPr>
      </p:pic>
      <p:sp>
        <p:nvSpPr>
          <p:cNvPr id="15" name="مستطيل 2">
            <a:hlinkClick r:id="rId6" action="ppaction://hlinksldjump"/>
            <a:extLst>
              <a:ext uri="{FF2B5EF4-FFF2-40B4-BE49-F238E27FC236}">
                <a16:creationId xmlns:a16="http://schemas.microsoft.com/office/drawing/2014/main" id="{B41B9E98-6BD0-7AE2-ECBB-FC38C009F07A}"/>
              </a:ext>
            </a:extLst>
          </p:cNvPr>
          <p:cNvSpPr/>
          <p:nvPr/>
        </p:nvSpPr>
        <p:spPr>
          <a:xfrm rot="2501996">
            <a:off x="2444702" y="1718074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480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1">
            <a:extLst>
              <a:ext uri="{FF2B5EF4-FFF2-40B4-BE49-F238E27FC236}">
                <a16:creationId xmlns:a16="http://schemas.microsoft.com/office/drawing/2014/main" id="{BE90781B-FD94-ED2B-45B7-8924E3BBB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043"/>
            <a:ext cx="12192000" cy="6858000"/>
          </a:xfrm>
          <a:prstGeom prst="rect">
            <a:avLst/>
          </a:prstGeom>
        </p:spPr>
      </p:pic>
      <p:pic>
        <p:nvPicPr>
          <p:cNvPr id="6" name="Picture 5" descr="A cat on a black background&#10;&#10;Description automatically generated">
            <a:extLst>
              <a:ext uri="{FF2B5EF4-FFF2-40B4-BE49-F238E27FC236}">
                <a16:creationId xmlns:a16="http://schemas.microsoft.com/office/drawing/2014/main" id="{00F09BCE-72F5-890B-2A72-0A3ED7EC8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09" y="2055984"/>
            <a:ext cx="3625882" cy="2746031"/>
          </a:xfrm>
          <a:prstGeom prst="rect">
            <a:avLst/>
          </a:prstGeom>
        </p:spPr>
      </p:pic>
      <p:pic>
        <p:nvPicPr>
          <p:cNvPr id="8" name="Picture 7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766C235D-CA43-F092-66F9-FAD3A84F4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55" y="4474952"/>
            <a:ext cx="4780391" cy="1431255"/>
          </a:xfrm>
          <a:prstGeom prst="rect">
            <a:avLst/>
          </a:prstGeom>
        </p:spPr>
      </p:pic>
      <p:sp>
        <p:nvSpPr>
          <p:cNvPr id="9" name="مستطيل 2">
            <a:hlinkClick r:id="rId5" action="ppaction://hlinksldjump"/>
            <a:extLst>
              <a:ext uri="{FF2B5EF4-FFF2-40B4-BE49-F238E27FC236}">
                <a16:creationId xmlns:a16="http://schemas.microsoft.com/office/drawing/2014/main" id="{17A0914B-2C9C-5DFB-8751-DBAA1BD848E9}"/>
              </a:ext>
            </a:extLst>
          </p:cNvPr>
          <p:cNvSpPr/>
          <p:nvPr/>
        </p:nvSpPr>
        <p:spPr>
          <a:xfrm rot="2501996">
            <a:off x="2444702" y="1718074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66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hlinkClick r:id="rId2" action="ppaction://hlinksldjump"/>
          </p:cNvPr>
          <p:cNvSpPr/>
          <p:nvPr/>
        </p:nvSpPr>
        <p:spPr>
          <a:xfrm rot="2501996">
            <a:off x="583925" y="4083567"/>
            <a:ext cx="2092570" cy="1493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1">
            <a:extLst>
              <a:ext uri="{FF2B5EF4-FFF2-40B4-BE49-F238E27FC236}">
                <a16:creationId xmlns:a16="http://schemas.microsoft.com/office/drawing/2014/main" id="{CA3A244F-0D61-DAE3-68E2-BD7F488FD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043"/>
            <a:ext cx="12192000" cy="6858000"/>
          </a:xfrm>
          <a:prstGeom prst="rect">
            <a:avLst/>
          </a:prstGeom>
        </p:spPr>
      </p:pic>
      <p:pic>
        <p:nvPicPr>
          <p:cNvPr id="6" name="Picture 5" descr="A red pepper with a green stem&#10;&#10;Description automatically generated">
            <a:extLst>
              <a:ext uri="{FF2B5EF4-FFF2-40B4-BE49-F238E27FC236}">
                <a16:creationId xmlns:a16="http://schemas.microsoft.com/office/drawing/2014/main" id="{A7CC1DC4-985D-142F-B2FB-612D371F7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87" y="1919586"/>
            <a:ext cx="4387317" cy="3322697"/>
          </a:xfrm>
          <a:prstGeom prst="rect">
            <a:avLst/>
          </a:prstGeom>
        </p:spPr>
      </p:pic>
      <p:pic>
        <p:nvPicPr>
          <p:cNvPr id="8" name="Picture 7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F0F97764-4E3C-CFBD-F5B3-56BAC6464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30" y="4663815"/>
            <a:ext cx="5258430" cy="1574380"/>
          </a:xfrm>
          <a:prstGeom prst="rect">
            <a:avLst/>
          </a:prstGeom>
        </p:spPr>
      </p:pic>
      <p:sp>
        <p:nvSpPr>
          <p:cNvPr id="9" name="مستطيل 2">
            <a:hlinkClick r:id="rId2" action="ppaction://hlinksldjump"/>
            <a:extLst>
              <a:ext uri="{FF2B5EF4-FFF2-40B4-BE49-F238E27FC236}">
                <a16:creationId xmlns:a16="http://schemas.microsoft.com/office/drawing/2014/main" id="{7BA0C891-EC0D-65BD-6F53-95596D6EC65B}"/>
              </a:ext>
            </a:extLst>
          </p:cNvPr>
          <p:cNvSpPr/>
          <p:nvPr/>
        </p:nvSpPr>
        <p:spPr>
          <a:xfrm rot="2501996">
            <a:off x="2444702" y="1718074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688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1">
            <a:extLst>
              <a:ext uri="{FF2B5EF4-FFF2-40B4-BE49-F238E27FC236}">
                <a16:creationId xmlns:a16="http://schemas.microsoft.com/office/drawing/2014/main" id="{43BA8F80-70A4-AC97-1A40-CA44EA177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057"/>
            <a:ext cx="12192000" cy="6858000"/>
          </a:xfrm>
          <a:prstGeom prst="rect">
            <a:avLst/>
          </a:prstGeom>
        </p:spPr>
      </p:pic>
      <p:pic>
        <p:nvPicPr>
          <p:cNvPr id="6" name="Picture 5" descr="A group of objects on a black background&#10;&#10;Description automatically generated">
            <a:extLst>
              <a:ext uri="{FF2B5EF4-FFF2-40B4-BE49-F238E27FC236}">
                <a16:creationId xmlns:a16="http://schemas.microsoft.com/office/drawing/2014/main" id="{DCAA026E-BC7E-98AA-EA15-8E6A9C7A5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723" y="2181525"/>
            <a:ext cx="5308654" cy="4012259"/>
          </a:xfrm>
          <a:prstGeom prst="rect">
            <a:avLst/>
          </a:prstGeom>
        </p:spPr>
      </p:pic>
      <p:pic>
        <p:nvPicPr>
          <p:cNvPr id="8" name="Picture 7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FD933302-2B1A-212F-802E-28D7272CB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14" y="4913296"/>
            <a:ext cx="5784273" cy="1743364"/>
          </a:xfrm>
          <a:prstGeom prst="rect">
            <a:avLst/>
          </a:prstGeom>
        </p:spPr>
      </p:pic>
      <p:sp>
        <p:nvSpPr>
          <p:cNvPr id="9" name="مستطيل 2">
            <a:hlinkClick r:id="rId5" action="ppaction://hlinksldjump"/>
            <a:extLst>
              <a:ext uri="{FF2B5EF4-FFF2-40B4-BE49-F238E27FC236}">
                <a16:creationId xmlns:a16="http://schemas.microsoft.com/office/drawing/2014/main" id="{2709298F-C617-30DA-BE53-916EE7016F2D}"/>
              </a:ext>
            </a:extLst>
          </p:cNvPr>
          <p:cNvSpPr/>
          <p:nvPr/>
        </p:nvSpPr>
        <p:spPr>
          <a:xfrm rot="2501996">
            <a:off x="2444702" y="1718074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50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hlinkClick r:id="rId2" action="ppaction://hlinksldjump"/>
          </p:cNvPr>
          <p:cNvSpPr/>
          <p:nvPr/>
        </p:nvSpPr>
        <p:spPr>
          <a:xfrm rot="2501996">
            <a:off x="583925" y="4083567"/>
            <a:ext cx="2092570" cy="1493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1">
            <a:extLst>
              <a:ext uri="{FF2B5EF4-FFF2-40B4-BE49-F238E27FC236}">
                <a16:creationId xmlns:a16="http://schemas.microsoft.com/office/drawing/2014/main" id="{68437F50-1128-A853-AF79-1D0C6481B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043"/>
            <a:ext cx="12192000" cy="6858000"/>
          </a:xfrm>
          <a:prstGeom prst="rect">
            <a:avLst/>
          </a:prstGeom>
        </p:spPr>
      </p:pic>
      <p:pic>
        <p:nvPicPr>
          <p:cNvPr id="7" name="Picture 6" descr="A cartoon of a person with a judge's gavel&#10;&#10;Description automatically generated">
            <a:extLst>
              <a:ext uri="{FF2B5EF4-FFF2-40B4-BE49-F238E27FC236}">
                <a16:creationId xmlns:a16="http://schemas.microsoft.com/office/drawing/2014/main" id="{80220B06-1132-ED0E-9E71-BDD398ADF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409" y="2206576"/>
            <a:ext cx="3625882" cy="2740426"/>
          </a:xfrm>
          <a:prstGeom prst="rect">
            <a:avLst/>
          </a:prstGeom>
        </p:spPr>
      </p:pic>
      <p:pic>
        <p:nvPicPr>
          <p:cNvPr id="9" name="Picture 8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89CF1C10-7CF0-5653-E605-7FF880404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54" y="4830494"/>
            <a:ext cx="4780391" cy="1440796"/>
          </a:xfrm>
          <a:prstGeom prst="rect">
            <a:avLst/>
          </a:prstGeom>
        </p:spPr>
      </p:pic>
      <p:sp>
        <p:nvSpPr>
          <p:cNvPr id="10" name="مستطيل 2">
            <a:hlinkClick r:id="rId2" action="ppaction://hlinksldjump"/>
            <a:extLst>
              <a:ext uri="{FF2B5EF4-FFF2-40B4-BE49-F238E27FC236}">
                <a16:creationId xmlns:a16="http://schemas.microsoft.com/office/drawing/2014/main" id="{1D8AF08C-DD01-02EF-75AE-6DA5AD13E1E9}"/>
              </a:ext>
            </a:extLst>
          </p:cNvPr>
          <p:cNvSpPr/>
          <p:nvPr/>
        </p:nvSpPr>
        <p:spPr>
          <a:xfrm rot="2501996">
            <a:off x="2444702" y="1718074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50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صورة 1">
            <a:extLst>
              <a:ext uri="{FF2B5EF4-FFF2-40B4-BE49-F238E27FC236}">
                <a16:creationId xmlns:a16="http://schemas.microsoft.com/office/drawing/2014/main" id="{1B116B2D-C13B-2177-7B94-502172249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043"/>
            <a:ext cx="12192000" cy="6858000"/>
          </a:xfrm>
          <a:prstGeom prst="rect">
            <a:avLst/>
          </a:prstGeom>
        </p:spPr>
      </p:pic>
      <p:pic>
        <p:nvPicPr>
          <p:cNvPr id="67" name="Picture 66" descr="A camel on a black background&#10;&#10;Description automatically generated">
            <a:extLst>
              <a:ext uri="{FF2B5EF4-FFF2-40B4-BE49-F238E27FC236}">
                <a16:creationId xmlns:a16="http://schemas.microsoft.com/office/drawing/2014/main" id="{51CCBC65-70E3-1E3B-58B8-0E732B4F3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42" y="1910742"/>
            <a:ext cx="4387317" cy="3315916"/>
          </a:xfrm>
          <a:prstGeom prst="rect">
            <a:avLst/>
          </a:prstGeom>
        </p:spPr>
      </p:pic>
      <p:pic>
        <p:nvPicPr>
          <p:cNvPr id="69" name="Picture 68" descr="A red and black logo&#10;&#10;Description automatically generated">
            <a:extLst>
              <a:ext uri="{FF2B5EF4-FFF2-40B4-BE49-F238E27FC236}">
                <a16:creationId xmlns:a16="http://schemas.microsoft.com/office/drawing/2014/main" id="{DF3806EB-EDFA-7DAA-CCA0-3DFA2952E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95" y="4795842"/>
            <a:ext cx="4345810" cy="1309815"/>
          </a:xfrm>
          <a:prstGeom prst="rect">
            <a:avLst/>
          </a:prstGeom>
        </p:spPr>
      </p:pic>
      <p:sp>
        <p:nvSpPr>
          <p:cNvPr id="70" name="مستطيل 2">
            <a:hlinkClick r:id="rId5" action="ppaction://hlinksldjump"/>
            <a:extLst>
              <a:ext uri="{FF2B5EF4-FFF2-40B4-BE49-F238E27FC236}">
                <a16:creationId xmlns:a16="http://schemas.microsoft.com/office/drawing/2014/main" id="{0D9D370D-531B-B65F-6A26-34706964EBEB}"/>
              </a:ext>
            </a:extLst>
          </p:cNvPr>
          <p:cNvSpPr/>
          <p:nvPr/>
        </p:nvSpPr>
        <p:spPr>
          <a:xfrm rot="2501996">
            <a:off x="2444702" y="1718074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82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صورة 1">
            <a:extLst>
              <a:ext uri="{FF2B5EF4-FFF2-40B4-BE49-F238E27FC236}">
                <a16:creationId xmlns:a16="http://schemas.microsoft.com/office/drawing/2014/main" id="{2165B33F-B2CC-DFC0-2D83-9C460315D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043"/>
            <a:ext cx="12192000" cy="6858000"/>
          </a:xfrm>
          <a:prstGeom prst="rect">
            <a:avLst/>
          </a:prstGeom>
        </p:spPr>
      </p:pic>
      <p:pic>
        <p:nvPicPr>
          <p:cNvPr id="67" name="Picture 66" descr="A group of cartoon characters&#10;&#10;Description automatically generated">
            <a:extLst>
              <a:ext uri="{FF2B5EF4-FFF2-40B4-BE49-F238E27FC236}">
                <a16:creationId xmlns:a16="http://schemas.microsoft.com/office/drawing/2014/main" id="{F7D9280F-7D40-6F39-620C-FFE0A77ED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322" y="2297651"/>
            <a:ext cx="3296256" cy="2491297"/>
          </a:xfrm>
          <a:prstGeom prst="rect">
            <a:avLst/>
          </a:prstGeom>
        </p:spPr>
      </p:pic>
      <p:pic>
        <p:nvPicPr>
          <p:cNvPr id="69" name="Picture 68" descr="A red and black text&#10;&#10;Description automatically generated">
            <a:extLst>
              <a:ext uri="{FF2B5EF4-FFF2-40B4-BE49-F238E27FC236}">
                <a16:creationId xmlns:a16="http://schemas.microsoft.com/office/drawing/2014/main" id="{A8B26427-DF82-EE09-47E7-A9887BBA4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54" y="4788948"/>
            <a:ext cx="4780391" cy="1440796"/>
          </a:xfrm>
          <a:prstGeom prst="rect">
            <a:avLst/>
          </a:prstGeom>
        </p:spPr>
      </p:pic>
      <p:sp>
        <p:nvSpPr>
          <p:cNvPr id="70" name="مستطيل 2">
            <a:hlinkClick r:id="rId5" action="ppaction://hlinksldjump"/>
            <a:extLst>
              <a:ext uri="{FF2B5EF4-FFF2-40B4-BE49-F238E27FC236}">
                <a16:creationId xmlns:a16="http://schemas.microsoft.com/office/drawing/2014/main" id="{BF748625-997B-F542-71C5-8BD9FDB555F1}"/>
              </a:ext>
            </a:extLst>
          </p:cNvPr>
          <p:cNvSpPr/>
          <p:nvPr/>
        </p:nvSpPr>
        <p:spPr>
          <a:xfrm rot="2501996">
            <a:off x="2444702" y="1718074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75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3">
            <a:extLst>
              <a:ext uri="{FF2B5EF4-FFF2-40B4-BE49-F238E27FC236}">
                <a16:creationId xmlns:a16="http://schemas.microsoft.com/office/drawing/2014/main" id="{5FC233D3-3D79-6790-4E0B-1CF43C0F8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7" y="-1"/>
            <a:ext cx="12188964" cy="685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7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052" y="0"/>
            <a:ext cx="12192000" cy="6858000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>
            <a:off x="6566988" y="1711410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4" name="مستطيل 3">
            <a:hlinkClick r:id="rId4" action="ppaction://hlinksldjump"/>
          </p:cNvPr>
          <p:cNvSpPr/>
          <p:nvPr/>
        </p:nvSpPr>
        <p:spPr>
          <a:xfrm>
            <a:off x="7379760" y="1711410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" name="مستطيل 4">
            <a:hlinkClick r:id="rId5" action="ppaction://hlinksldjump"/>
          </p:cNvPr>
          <p:cNvSpPr/>
          <p:nvPr/>
        </p:nvSpPr>
        <p:spPr>
          <a:xfrm>
            <a:off x="3177992" y="4360575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مستطيل 5">
            <a:hlinkClick r:id="rId6" action="ppaction://hlinksldjump"/>
          </p:cNvPr>
          <p:cNvSpPr/>
          <p:nvPr/>
        </p:nvSpPr>
        <p:spPr>
          <a:xfrm>
            <a:off x="8775756" y="2414544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مستطيل 6">
            <a:hlinkClick r:id="rId7" action="ppaction://hlinksldjump"/>
          </p:cNvPr>
          <p:cNvSpPr/>
          <p:nvPr/>
        </p:nvSpPr>
        <p:spPr>
          <a:xfrm>
            <a:off x="2308286" y="4360575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مستطيل 7">
            <a:hlinkClick r:id="rId8" action="ppaction://hlinksldjump"/>
          </p:cNvPr>
          <p:cNvSpPr/>
          <p:nvPr/>
        </p:nvSpPr>
        <p:spPr>
          <a:xfrm>
            <a:off x="4829894" y="3452036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مستطيل 8">
            <a:hlinkClick r:id="rId9" action="ppaction://hlinksldjump"/>
          </p:cNvPr>
          <p:cNvSpPr/>
          <p:nvPr/>
        </p:nvSpPr>
        <p:spPr>
          <a:xfrm>
            <a:off x="3960189" y="3504789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0" name="مستطيل 9">
            <a:hlinkClick r:id="rId9" action="ppaction://hlinksldjump"/>
          </p:cNvPr>
          <p:cNvSpPr/>
          <p:nvPr/>
        </p:nvSpPr>
        <p:spPr>
          <a:xfrm>
            <a:off x="8785982" y="3814112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مستطيل 10">
            <a:hlinkClick r:id="rId10" action="ppaction://hlinksldjump"/>
          </p:cNvPr>
          <p:cNvSpPr/>
          <p:nvPr/>
        </p:nvSpPr>
        <p:spPr>
          <a:xfrm>
            <a:off x="8079640" y="3813077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" name="مستطيل 11">
            <a:hlinkClick r:id="rId11" action="ppaction://hlinksldjump"/>
          </p:cNvPr>
          <p:cNvSpPr/>
          <p:nvPr/>
        </p:nvSpPr>
        <p:spPr>
          <a:xfrm>
            <a:off x="6649794" y="3814112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3" name="مستطيل 12">
            <a:hlinkClick r:id="rId12" action="ppaction://hlinksldjump"/>
          </p:cNvPr>
          <p:cNvSpPr/>
          <p:nvPr/>
        </p:nvSpPr>
        <p:spPr>
          <a:xfrm>
            <a:off x="8021598" y="2423338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4" name="مستطيل 13">
            <a:hlinkClick r:id="rId13" action="ppaction://hlinksldjump"/>
          </p:cNvPr>
          <p:cNvSpPr/>
          <p:nvPr/>
        </p:nvSpPr>
        <p:spPr>
          <a:xfrm>
            <a:off x="6642770" y="3125607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5" name="مستطيل 14">
            <a:hlinkClick r:id="rId14" action="ppaction://hlinksldjump"/>
          </p:cNvPr>
          <p:cNvSpPr/>
          <p:nvPr/>
        </p:nvSpPr>
        <p:spPr>
          <a:xfrm>
            <a:off x="7316370" y="3118208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6" name="مستطيل 15">
            <a:hlinkClick r:id="rId15" action="ppaction://hlinksldjump"/>
          </p:cNvPr>
          <p:cNvSpPr/>
          <p:nvPr/>
        </p:nvSpPr>
        <p:spPr>
          <a:xfrm>
            <a:off x="8096280" y="1711410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8" name="مستطيل 17">
            <a:hlinkClick r:id="rId16" action="ppaction://hlinksldjump"/>
          </p:cNvPr>
          <p:cNvSpPr/>
          <p:nvPr/>
        </p:nvSpPr>
        <p:spPr>
          <a:xfrm>
            <a:off x="7323884" y="3813076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1" name="مستطيل 20">
            <a:hlinkClick r:id="rId17" action="ppaction://hlinksldjump"/>
          </p:cNvPr>
          <p:cNvSpPr/>
          <p:nvPr/>
        </p:nvSpPr>
        <p:spPr>
          <a:xfrm>
            <a:off x="8775756" y="1714570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3" name="مستطيل 22">
            <a:hlinkClick r:id="rId18" action="ppaction://hlinksldjump"/>
          </p:cNvPr>
          <p:cNvSpPr/>
          <p:nvPr/>
        </p:nvSpPr>
        <p:spPr>
          <a:xfrm>
            <a:off x="6648346" y="2423339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4" name="مستطيل 23">
            <a:hlinkClick r:id="rId19" action="ppaction://hlinksldjump"/>
          </p:cNvPr>
          <p:cNvSpPr/>
          <p:nvPr/>
        </p:nvSpPr>
        <p:spPr>
          <a:xfrm>
            <a:off x="8058458" y="3135266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5" name="مستطيل 24">
            <a:hlinkClick r:id="rId20" action="ppaction://hlinksldjump"/>
          </p:cNvPr>
          <p:cNvSpPr/>
          <p:nvPr/>
        </p:nvSpPr>
        <p:spPr>
          <a:xfrm>
            <a:off x="8782773" y="3125606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6" name="مستطيل 25">
            <a:hlinkClick r:id="rId21" action="ppaction://hlinksldjump"/>
          </p:cNvPr>
          <p:cNvSpPr/>
          <p:nvPr/>
        </p:nvSpPr>
        <p:spPr>
          <a:xfrm>
            <a:off x="7342700" y="2423339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6404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86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hlinkClick r:id="rId3" action="ppaction://hlinksldjump"/>
          </p:cNvPr>
          <p:cNvSpPr/>
          <p:nvPr/>
        </p:nvSpPr>
        <p:spPr>
          <a:xfrm>
            <a:off x="6641814" y="1980477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5" name="مستطيل 4">
            <a:hlinkClick r:id="rId4" action="ppaction://hlinksldjump"/>
          </p:cNvPr>
          <p:cNvSpPr/>
          <p:nvPr/>
        </p:nvSpPr>
        <p:spPr>
          <a:xfrm>
            <a:off x="7471222" y="2020170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6" name="مستطيل 5">
            <a:hlinkClick r:id="rId5" action="ppaction://hlinksldjump"/>
          </p:cNvPr>
          <p:cNvSpPr/>
          <p:nvPr/>
        </p:nvSpPr>
        <p:spPr>
          <a:xfrm>
            <a:off x="7704218" y="6900808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7" name="مستطيل 6">
            <a:hlinkClick r:id="rId6" action="ppaction://hlinksldjump"/>
          </p:cNvPr>
          <p:cNvSpPr/>
          <p:nvPr/>
        </p:nvSpPr>
        <p:spPr>
          <a:xfrm>
            <a:off x="8903522" y="2683732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8" name="مستطيل 7">
            <a:hlinkClick r:id="rId7" action="ppaction://hlinksldjump"/>
          </p:cNvPr>
          <p:cNvSpPr/>
          <p:nvPr/>
        </p:nvSpPr>
        <p:spPr>
          <a:xfrm>
            <a:off x="6852097" y="6900808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9" name="مستطيل 8">
            <a:hlinkClick r:id="rId8" action="ppaction://hlinksldjump"/>
          </p:cNvPr>
          <p:cNvSpPr/>
          <p:nvPr/>
        </p:nvSpPr>
        <p:spPr>
          <a:xfrm>
            <a:off x="9407226" y="6003993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10" name="مستطيل 9">
            <a:hlinkClick r:id="rId9" action="ppaction://hlinksldjump"/>
          </p:cNvPr>
          <p:cNvSpPr/>
          <p:nvPr/>
        </p:nvSpPr>
        <p:spPr>
          <a:xfrm>
            <a:off x="8550810" y="6045024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7734991" y="6046059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hlinkClick r:id="rId10" action="ppaction://hlinksldjump"/>
          </p:cNvPr>
          <p:cNvSpPr/>
          <p:nvPr/>
        </p:nvSpPr>
        <p:spPr>
          <a:xfrm>
            <a:off x="6879112" y="6003992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13" name="مستطيل 12">
            <a:hlinkClick r:id="rId11" action="ppaction://hlinksldjump"/>
          </p:cNvPr>
          <p:cNvSpPr/>
          <p:nvPr/>
        </p:nvSpPr>
        <p:spPr>
          <a:xfrm>
            <a:off x="5158845" y="6046059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12" action="ppaction://hlinksldjump"/>
          </p:cNvPr>
          <p:cNvSpPr/>
          <p:nvPr/>
        </p:nvSpPr>
        <p:spPr>
          <a:xfrm>
            <a:off x="8198745" y="2672271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15" name="مستطيل 14">
            <a:hlinkClick r:id="rId13" action="ppaction://hlinksldjump"/>
          </p:cNvPr>
          <p:cNvSpPr/>
          <p:nvPr/>
        </p:nvSpPr>
        <p:spPr>
          <a:xfrm>
            <a:off x="6761449" y="3407546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16" name="مستطيل 15">
            <a:hlinkClick r:id="rId14" action="ppaction://hlinksldjump"/>
          </p:cNvPr>
          <p:cNvSpPr/>
          <p:nvPr/>
        </p:nvSpPr>
        <p:spPr>
          <a:xfrm>
            <a:off x="7490411" y="3381361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17" name="مستطيل 16">
            <a:hlinkClick r:id="rId15" action="ppaction://hlinksldjump"/>
          </p:cNvPr>
          <p:cNvSpPr/>
          <p:nvPr/>
        </p:nvSpPr>
        <p:spPr>
          <a:xfrm>
            <a:off x="8195354" y="2031586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18" name="مستطيل 17">
            <a:hlinkClick r:id="rId16" action="ppaction://hlinksldjump"/>
          </p:cNvPr>
          <p:cNvSpPr/>
          <p:nvPr/>
        </p:nvSpPr>
        <p:spPr>
          <a:xfrm>
            <a:off x="5999976" y="6030369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hlinkClick r:id="rId17" action="ppaction://hlinksldjump"/>
          </p:cNvPr>
          <p:cNvSpPr/>
          <p:nvPr/>
        </p:nvSpPr>
        <p:spPr>
          <a:xfrm>
            <a:off x="8919486" y="2020171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20" name="مستطيل 19">
            <a:hlinkClick r:id="rId18" action="ppaction://hlinksldjump"/>
          </p:cNvPr>
          <p:cNvSpPr/>
          <p:nvPr/>
        </p:nvSpPr>
        <p:spPr>
          <a:xfrm>
            <a:off x="6761449" y="2705136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21" name="مستطيل 20">
            <a:hlinkClick r:id="rId19" action="ppaction://hlinksldjump"/>
          </p:cNvPr>
          <p:cNvSpPr/>
          <p:nvPr/>
        </p:nvSpPr>
        <p:spPr>
          <a:xfrm>
            <a:off x="8207045" y="3353118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22" name="مستطيل 21">
            <a:hlinkClick r:id="rId20" action="ppaction://hlinksldjump"/>
          </p:cNvPr>
          <p:cNvSpPr/>
          <p:nvPr/>
        </p:nvSpPr>
        <p:spPr>
          <a:xfrm>
            <a:off x="8902040" y="3353118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23" name="مستطيل 22">
            <a:hlinkClick r:id="rId21" action="ppaction://hlinksldjump"/>
          </p:cNvPr>
          <p:cNvSpPr/>
          <p:nvPr/>
        </p:nvSpPr>
        <p:spPr>
          <a:xfrm>
            <a:off x="7414072" y="2683732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2" name="مستطيل 1">
            <a:hlinkClick r:id="rId22" action="ppaction://hlinksldjump"/>
          </p:cNvPr>
          <p:cNvSpPr/>
          <p:nvPr/>
        </p:nvSpPr>
        <p:spPr>
          <a:xfrm>
            <a:off x="7756238" y="6003992"/>
            <a:ext cx="579993" cy="583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068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03" y="-9"/>
            <a:ext cx="12177996" cy="6850123"/>
          </a:xfrm>
          <a:prstGeom prst="rect">
            <a:avLst/>
          </a:prstGeom>
        </p:spPr>
      </p:pic>
      <p:sp>
        <p:nvSpPr>
          <p:cNvPr id="4" name="مستطيل 3">
            <a:hlinkClick r:id="" action="ppaction://noaction"/>
          </p:cNvPr>
          <p:cNvSpPr/>
          <p:nvPr/>
        </p:nvSpPr>
        <p:spPr>
          <a:xfrm>
            <a:off x="7735800" y="6745049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5" name="مستطيل 4">
            <a:hlinkClick r:id="rId3" action="ppaction://hlinksldjump"/>
          </p:cNvPr>
          <p:cNvSpPr/>
          <p:nvPr/>
        </p:nvSpPr>
        <p:spPr>
          <a:xfrm>
            <a:off x="6002247" y="5944944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8" name="مستطيل 7">
            <a:hlinkClick r:id="rId4" action="ppaction://hlinksldjump"/>
          </p:cNvPr>
          <p:cNvSpPr/>
          <p:nvPr/>
        </p:nvSpPr>
        <p:spPr>
          <a:xfrm>
            <a:off x="6746453" y="2560000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10" name="مستطيل 9">
            <a:hlinkClick r:id="" action="ppaction://noaction"/>
          </p:cNvPr>
          <p:cNvSpPr/>
          <p:nvPr/>
        </p:nvSpPr>
        <p:spPr>
          <a:xfrm>
            <a:off x="7436726" y="5777895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12" name="مستطيل 11">
            <a:hlinkClick r:id="rId5" action="ppaction://hlinksldjump"/>
          </p:cNvPr>
          <p:cNvSpPr/>
          <p:nvPr/>
        </p:nvSpPr>
        <p:spPr>
          <a:xfrm>
            <a:off x="5173931" y="6004896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13" name="مستطيل 12">
            <a:hlinkClick r:id="rId6" action="ppaction://hlinksldjump"/>
          </p:cNvPr>
          <p:cNvSpPr/>
          <p:nvPr/>
        </p:nvSpPr>
        <p:spPr>
          <a:xfrm>
            <a:off x="7696966" y="6013035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15" name="مستطيل 14">
            <a:hlinkClick r:id="" action="ppaction://noaction"/>
          </p:cNvPr>
          <p:cNvSpPr/>
          <p:nvPr/>
        </p:nvSpPr>
        <p:spPr>
          <a:xfrm>
            <a:off x="5985396" y="6745048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16" name="مستطيل 15">
            <a:hlinkClick r:id="rId7" action="ppaction://hlinksldjump"/>
          </p:cNvPr>
          <p:cNvSpPr/>
          <p:nvPr/>
        </p:nvSpPr>
        <p:spPr>
          <a:xfrm>
            <a:off x="4300848" y="6013036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17" name="مستطيل 16">
            <a:hlinkClick r:id="rId8" action="ppaction://hlinksldjump"/>
          </p:cNvPr>
          <p:cNvSpPr/>
          <p:nvPr/>
        </p:nvSpPr>
        <p:spPr>
          <a:xfrm>
            <a:off x="6849606" y="6016946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18" name="مستطيل 17">
            <a:hlinkClick r:id="" action="ppaction://noaction"/>
          </p:cNvPr>
          <p:cNvSpPr/>
          <p:nvPr/>
        </p:nvSpPr>
        <p:spPr>
          <a:xfrm>
            <a:off x="4310461" y="8310076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hlinkClick r:id="" action="ppaction://noaction"/>
          </p:cNvPr>
          <p:cNvSpPr/>
          <p:nvPr/>
        </p:nvSpPr>
        <p:spPr>
          <a:xfrm>
            <a:off x="5164774" y="8310076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20" name="مستطيل 19">
            <a:hlinkClick r:id="" action="ppaction://noaction"/>
          </p:cNvPr>
          <p:cNvSpPr/>
          <p:nvPr/>
        </p:nvSpPr>
        <p:spPr>
          <a:xfrm>
            <a:off x="6019828" y="8310076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21" name="مستطيل 20">
            <a:hlinkClick r:id="" action="ppaction://noaction"/>
          </p:cNvPr>
          <p:cNvSpPr/>
          <p:nvPr/>
        </p:nvSpPr>
        <p:spPr>
          <a:xfrm>
            <a:off x="6874882" y="8298355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22" name="مستطيل 21">
            <a:hlinkClick r:id="" action="ppaction://noaction"/>
          </p:cNvPr>
          <p:cNvSpPr/>
          <p:nvPr/>
        </p:nvSpPr>
        <p:spPr>
          <a:xfrm>
            <a:off x="7681577" y="8298355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24" name="مستطيل 23">
            <a:hlinkClick r:id="" action="ppaction://noaction"/>
          </p:cNvPr>
          <p:cNvSpPr/>
          <p:nvPr/>
        </p:nvSpPr>
        <p:spPr>
          <a:xfrm>
            <a:off x="7436726" y="6484215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30" name="مستطيل 29">
            <a:hlinkClick r:id="rId9" action="ppaction://hlinksldjump"/>
          </p:cNvPr>
          <p:cNvSpPr/>
          <p:nvPr/>
        </p:nvSpPr>
        <p:spPr>
          <a:xfrm>
            <a:off x="4310461" y="6667165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31" name="مستطيل 30">
            <a:hlinkClick r:id="rId10" action="ppaction://hlinksldjump"/>
          </p:cNvPr>
          <p:cNvSpPr/>
          <p:nvPr/>
        </p:nvSpPr>
        <p:spPr>
          <a:xfrm>
            <a:off x="5171377" y="6733319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>
            <a:hlinkClick r:id="" action="ppaction://noaction"/>
          </p:cNvPr>
          <p:cNvSpPr/>
          <p:nvPr/>
        </p:nvSpPr>
        <p:spPr>
          <a:xfrm>
            <a:off x="6870490" y="6733319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33" name="مستطيل 7">
            <a:hlinkClick r:id="rId11" action="ppaction://hlinksldjump"/>
            <a:extLst>
              <a:ext uri="{FF2B5EF4-FFF2-40B4-BE49-F238E27FC236}">
                <a16:creationId xmlns:a16="http://schemas.microsoft.com/office/drawing/2014/main" id="{C652E13E-D718-A95B-E042-36FE03279E73}"/>
              </a:ext>
            </a:extLst>
          </p:cNvPr>
          <p:cNvSpPr/>
          <p:nvPr/>
        </p:nvSpPr>
        <p:spPr>
          <a:xfrm>
            <a:off x="7436726" y="2560000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34" name="مستطيل 7">
            <a:hlinkClick r:id="rId12" action="ppaction://hlinksldjump"/>
            <a:extLst>
              <a:ext uri="{FF2B5EF4-FFF2-40B4-BE49-F238E27FC236}">
                <a16:creationId xmlns:a16="http://schemas.microsoft.com/office/drawing/2014/main" id="{4E7241A9-43C3-F9C8-6742-D6C7F925D6DE}"/>
              </a:ext>
            </a:extLst>
          </p:cNvPr>
          <p:cNvSpPr/>
          <p:nvPr/>
        </p:nvSpPr>
        <p:spPr>
          <a:xfrm>
            <a:off x="8160057" y="2560000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35" name="مستطيل 7">
            <a:hlinkClick r:id="rId13" action="ppaction://hlinksldjump"/>
            <a:extLst>
              <a:ext uri="{FF2B5EF4-FFF2-40B4-BE49-F238E27FC236}">
                <a16:creationId xmlns:a16="http://schemas.microsoft.com/office/drawing/2014/main" id="{BBA82F39-8058-25FC-CCCC-70B9ADC9F62B}"/>
              </a:ext>
            </a:extLst>
          </p:cNvPr>
          <p:cNvSpPr/>
          <p:nvPr/>
        </p:nvSpPr>
        <p:spPr>
          <a:xfrm>
            <a:off x="8873735" y="2560000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36" name="مستطيل 7">
            <a:hlinkClick r:id="rId7" action="ppaction://hlinksldjump"/>
            <a:extLst>
              <a:ext uri="{FF2B5EF4-FFF2-40B4-BE49-F238E27FC236}">
                <a16:creationId xmlns:a16="http://schemas.microsoft.com/office/drawing/2014/main" id="{07BDC70F-B460-CD45-921F-5261BFFD5005}"/>
              </a:ext>
            </a:extLst>
          </p:cNvPr>
          <p:cNvSpPr/>
          <p:nvPr/>
        </p:nvSpPr>
        <p:spPr>
          <a:xfrm>
            <a:off x="6743852" y="3240224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37" name="مستطيل 7">
            <a:hlinkClick r:id="rId5" action="ppaction://hlinksldjump"/>
            <a:extLst>
              <a:ext uri="{FF2B5EF4-FFF2-40B4-BE49-F238E27FC236}">
                <a16:creationId xmlns:a16="http://schemas.microsoft.com/office/drawing/2014/main" id="{734DAEA1-55E0-B72F-B022-94D890C6C853}"/>
              </a:ext>
            </a:extLst>
          </p:cNvPr>
          <p:cNvSpPr/>
          <p:nvPr/>
        </p:nvSpPr>
        <p:spPr>
          <a:xfrm>
            <a:off x="7468681" y="3240224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38" name="مستطيل 7">
            <a:hlinkClick r:id="rId3" action="ppaction://hlinksldjump"/>
            <a:extLst>
              <a:ext uri="{FF2B5EF4-FFF2-40B4-BE49-F238E27FC236}">
                <a16:creationId xmlns:a16="http://schemas.microsoft.com/office/drawing/2014/main" id="{BE0202DD-E94B-B1B2-C163-76AA008BF1A1}"/>
              </a:ext>
            </a:extLst>
          </p:cNvPr>
          <p:cNvSpPr/>
          <p:nvPr/>
        </p:nvSpPr>
        <p:spPr>
          <a:xfrm>
            <a:off x="8187935" y="3240224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39" name="مستطيل 7">
            <a:hlinkClick r:id="rId8" action="ppaction://hlinksldjump"/>
            <a:extLst>
              <a:ext uri="{FF2B5EF4-FFF2-40B4-BE49-F238E27FC236}">
                <a16:creationId xmlns:a16="http://schemas.microsoft.com/office/drawing/2014/main" id="{E432FB48-C6B2-E54B-3233-A4BF0AB5211C}"/>
              </a:ext>
            </a:extLst>
          </p:cNvPr>
          <p:cNvSpPr/>
          <p:nvPr/>
        </p:nvSpPr>
        <p:spPr>
          <a:xfrm>
            <a:off x="8873735" y="3245800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40" name="مستطيل 7">
            <a:hlinkClick r:id="rId6" action="ppaction://hlinksldjump"/>
            <a:extLst>
              <a:ext uri="{FF2B5EF4-FFF2-40B4-BE49-F238E27FC236}">
                <a16:creationId xmlns:a16="http://schemas.microsoft.com/office/drawing/2014/main" id="{1899930D-03C1-3F11-CF9E-B8FE7C48C403}"/>
              </a:ext>
            </a:extLst>
          </p:cNvPr>
          <p:cNvSpPr/>
          <p:nvPr/>
        </p:nvSpPr>
        <p:spPr>
          <a:xfrm>
            <a:off x="6749428" y="3914873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41" name="مستطيل 7">
            <a:hlinkClick r:id="rId14" action="ppaction://hlinksldjump"/>
            <a:extLst>
              <a:ext uri="{FF2B5EF4-FFF2-40B4-BE49-F238E27FC236}">
                <a16:creationId xmlns:a16="http://schemas.microsoft.com/office/drawing/2014/main" id="{87B674EB-44EB-A74E-7075-D3AAD2DA13FF}"/>
              </a:ext>
            </a:extLst>
          </p:cNvPr>
          <p:cNvSpPr/>
          <p:nvPr/>
        </p:nvSpPr>
        <p:spPr>
          <a:xfrm>
            <a:off x="7479833" y="3920448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42" name="مستطيل 7">
            <a:hlinkClick r:id="rId9" action="ppaction://hlinksldjump"/>
            <a:extLst>
              <a:ext uri="{FF2B5EF4-FFF2-40B4-BE49-F238E27FC236}">
                <a16:creationId xmlns:a16="http://schemas.microsoft.com/office/drawing/2014/main" id="{AD20B883-8A7E-DA1E-1341-213E470B9216}"/>
              </a:ext>
            </a:extLst>
          </p:cNvPr>
          <p:cNvSpPr/>
          <p:nvPr/>
        </p:nvSpPr>
        <p:spPr>
          <a:xfrm>
            <a:off x="8182360" y="3931599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43" name="مستطيل 7">
            <a:hlinkClick r:id="rId10" action="ppaction://hlinksldjump"/>
            <a:extLst>
              <a:ext uri="{FF2B5EF4-FFF2-40B4-BE49-F238E27FC236}">
                <a16:creationId xmlns:a16="http://schemas.microsoft.com/office/drawing/2014/main" id="{C6B898AD-C6C2-EB3E-421D-D922E66E7B18}"/>
              </a:ext>
            </a:extLst>
          </p:cNvPr>
          <p:cNvSpPr/>
          <p:nvPr/>
        </p:nvSpPr>
        <p:spPr>
          <a:xfrm>
            <a:off x="8884887" y="3920448"/>
            <a:ext cx="641838" cy="597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22913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82"/>
            <a:ext cx="12189720" cy="6856717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2501996">
            <a:off x="2444702" y="1718074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222631" y="4554415"/>
            <a:ext cx="4106007" cy="1881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DB5C57E-9548-3649-829C-00F8A5690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60" y="1875186"/>
            <a:ext cx="5308654" cy="40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27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82"/>
            <a:ext cx="12189720" cy="6856717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</p:cNvPr>
          <p:cNvSpPr/>
          <p:nvPr/>
        </p:nvSpPr>
        <p:spPr>
          <a:xfrm rot="2501996">
            <a:off x="2998177" y="1776047"/>
            <a:ext cx="2092570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6" descr="Blue writing on a black background&#10;&#10;Description automatically generated">
            <a:extLst>
              <a:ext uri="{FF2B5EF4-FFF2-40B4-BE49-F238E27FC236}">
                <a16:creationId xmlns:a16="http://schemas.microsoft.com/office/drawing/2014/main" id="{7DFF252E-2B97-6C14-A080-24AECE816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23" y="2105795"/>
            <a:ext cx="5308654" cy="40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7908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9236</TotalTime>
  <Words>9</Words>
  <Application>Microsoft Macintosh PowerPoint</Application>
  <PresentationFormat>Widescreen</PresentationFormat>
  <Paragraphs>10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Andalus</vt:lpstr>
      <vt:lpstr>Aptos</vt:lpstr>
      <vt:lpstr>Arial</vt:lpstr>
      <vt:lpstr>Calibri</vt:lpstr>
      <vt:lpstr>Ping AR + LT</vt:lpstr>
      <vt:lpstr>Tahoma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huawei</dc:creator>
  <cp:lastModifiedBy>Monroe Youthful</cp:lastModifiedBy>
  <cp:revision>39</cp:revision>
  <dcterms:created xsi:type="dcterms:W3CDTF">2023-04-14T00:10:49Z</dcterms:created>
  <dcterms:modified xsi:type="dcterms:W3CDTF">2025-03-25T12:42:32Z</dcterms:modified>
</cp:coreProperties>
</file>